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6" r:id="rId3"/>
    <p:sldId id="258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59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080" name="Rectangle 8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solidFill>
              <a:srgbClr val="9966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1" name="Rectangle 9"/>
            <p:cNvSpPr>
              <a:spLocks noChangeArrowheads="1"/>
            </p:cNvSpPr>
            <p:nvPr/>
          </p:nvSpPr>
          <p:spPr bwMode="auto">
            <a:xfrm>
              <a:off x="192" y="192"/>
              <a:ext cx="5328" cy="39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" name="Rectangle 10"/>
            <p:cNvSpPr>
              <a:spLocks noChangeArrowheads="1"/>
            </p:cNvSpPr>
            <p:nvPr/>
          </p:nvSpPr>
          <p:spPr bwMode="auto">
            <a:xfrm>
              <a:off x="192" y="4032"/>
              <a:ext cx="5328" cy="9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" name="AutoShape 11"/>
            <p:cNvSpPr>
              <a:spLocks noChangeArrowheads="1"/>
            </p:cNvSpPr>
            <p:nvPr/>
          </p:nvSpPr>
          <p:spPr bwMode="auto">
            <a:xfrm>
              <a:off x="336" y="3936"/>
              <a:ext cx="528" cy="96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4" name="AutoShape 12"/>
            <p:cNvSpPr>
              <a:spLocks noChangeArrowheads="1"/>
            </p:cNvSpPr>
            <p:nvPr/>
          </p:nvSpPr>
          <p:spPr bwMode="auto">
            <a:xfrm>
              <a:off x="1008" y="3936"/>
              <a:ext cx="528" cy="96"/>
            </a:xfrm>
            <a:prstGeom prst="roundRect">
              <a:avLst>
                <a:gd name="adj" fmla="val 16667"/>
              </a:avLst>
            </a:prstGeom>
            <a:solidFill>
              <a:srgbClr val="FF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5" name="AutoShape 13"/>
            <p:cNvSpPr>
              <a:spLocks noChangeArrowheads="1"/>
            </p:cNvSpPr>
            <p:nvPr/>
          </p:nvSpPr>
          <p:spPr bwMode="auto">
            <a:xfrm>
              <a:off x="1680" y="3936"/>
              <a:ext cx="528" cy="96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6" name="AutoShape 14"/>
            <p:cNvSpPr>
              <a:spLocks noChangeArrowheads="1"/>
            </p:cNvSpPr>
            <p:nvPr/>
          </p:nvSpPr>
          <p:spPr bwMode="auto">
            <a:xfrm>
              <a:off x="2976" y="3792"/>
              <a:ext cx="960" cy="240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C0C0C0"/>
              </a:extrusion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C0C0C0">
                        <a:gamma/>
                        <a:shade val="60000"/>
                        <a:invGamma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3087" name="Group 15"/>
            <p:cNvGrpSpPr>
              <a:grpSpLocks/>
            </p:cNvGrpSpPr>
            <p:nvPr/>
          </p:nvGrpSpPr>
          <p:grpSpPr bwMode="auto">
            <a:xfrm>
              <a:off x="4800" y="3504"/>
              <a:ext cx="576" cy="531"/>
              <a:chOff x="1485" y="1267"/>
              <a:chExt cx="882" cy="963"/>
            </a:xfrm>
          </p:grpSpPr>
          <p:sp>
            <p:nvSpPr>
              <p:cNvPr id="3088" name="Freeform 16"/>
              <p:cNvSpPr>
                <a:spLocks/>
              </p:cNvSpPr>
              <p:nvPr/>
            </p:nvSpPr>
            <p:spPr bwMode="auto">
              <a:xfrm>
                <a:off x="1485" y="1477"/>
                <a:ext cx="882" cy="753"/>
              </a:xfrm>
              <a:custGeom>
                <a:avLst/>
                <a:gdLst>
                  <a:gd name="T0" fmla="*/ 463 w 882"/>
                  <a:gd name="T1" fmla="*/ 53 h 753"/>
                  <a:gd name="T2" fmla="*/ 477 w 882"/>
                  <a:gd name="T3" fmla="*/ 50 h 753"/>
                  <a:gd name="T4" fmla="*/ 501 w 882"/>
                  <a:gd name="T5" fmla="*/ 44 h 753"/>
                  <a:gd name="T6" fmla="*/ 526 w 882"/>
                  <a:gd name="T7" fmla="*/ 38 h 753"/>
                  <a:gd name="T8" fmla="*/ 550 w 882"/>
                  <a:gd name="T9" fmla="*/ 31 h 753"/>
                  <a:gd name="T10" fmla="*/ 601 w 882"/>
                  <a:gd name="T11" fmla="*/ 17 h 753"/>
                  <a:gd name="T12" fmla="*/ 669 w 882"/>
                  <a:gd name="T13" fmla="*/ 6 h 753"/>
                  <a:gd name="T14" fmla="*/ 737 w 882"/>
                  <a:gd name="T15" fmla="*/ 14 h 753"/>
                  <a:gd name="T16" fmla="*/ 796 w 882"/>
                  <a:gd name="T17" fmla="*/ 50 h 753"/>
                  <a:gd name="T18" fmla="*/ 852 w 882"/>
                  <a:gd name="T19" fmla="*/ 133 h 753"/>
                  <a:gd name="T20" fmla="*/ 882 w 882"/>
                  <a:gd name="T21" fmla="*/ 266 h 753"/>
                  <a:gd name="T22" fmla="*/ 852 w 882"/>
                  <a:gd name="T23" fmla="*/ 446 h 753"/>
                  <a:gd name="T24" fmla="*/ 798 w 882"/>
                  <a:gd name="T25" fmla="*/ 564 h 753"/>
                  <a:gd name="T26" fmla="*/ 758 w 882"/>
                  <a:gd name="T27" fmla="*/ 617 h 753"/>
                  <a:gd name="T28" fmla="*/ 696 w 882"/>
                  <a:gd name="T29" fmla="*/ 688 h 753"/>
                  <a:gd name="T30" fmla="*/ 635 w 882"/>
                  <a:gd name="T31" fmla="*/ 741 h 753"/>
                  <a:gd name="T32" fmla="*/ 587 w 882"/>
                  <a:gd name="T33" fmla="*/ 750 h 753"/>
                  <a:gd name="T34" fmla="*/ 553 w 882"/>
                  <a:gd name="T35" fmla="*/ 745 h 753"/>
                  <a:gd name="T36" fmla="*/ 528 w 882"/>
                  <a:gd name="T37" fmla="*/ 738 h 753"/>
                  <a:gd name="T38" fmla="*/ 517 w 882"/>
                  <a:gd name="T39" fmla="*/ 734 h 753"/>
                  <a:gd name="T40" fmla="*/ 512 w 882"/>
                  <a:gd name="T41" fmla="*/ 734 h 753"/>
                  <a:gd name="T42" fmla="*/ 490 w 882"/>
                  <a:gd name="T43" fmla="*/ 732 h 753"/>
                  <a:gd name="T44" fmla="*/ 460 w 882"/>
                  <a:gd name="T45" fmla="*/ 731 h 753"/>
                  <a:gd name="T46" fmla="*/ 431 w 882"/>
                  <a:gd name="T47" fmla="*/ 734 h 753"/>
                  <a:gd name="T48" fmla="*/ 410 w 882"/>
                  <a:gd name="T49" fmla="*/ 743 h 753"/>
                  <a:gd name="T50" fmla="*/ 382 w 882"/>
                  <a:gd name="T51" fmla="*/ 750 h 753"/>
                  <a:gd name="T52" fmla="*/ 347 w 882"/>
                  <a:gd name="T53" fmla="*/ 753 h 753"/>
                  <a:gd name="T54" fmla="*/ 315 w 882"/>
                  <a:gd name="T55" fmla="*/ 750 h 753"/>
                  <a:gd name="T56" fmla="*/ 296 w 882"/>
                  <a:gd name="T57" fmla="*/ 743 h 753"/>
                  <a:gd name="T58" fmla="*/ 269 w 882"/>
                  <a:gd name="T59" fmla="*/ 722 h 753"/>
                  <a:gd name="T60" fmla="*/ 229 w 882"/>
                  <a:gd name="T61" fmla="*/ 690 h 753"/>
                  <a:gd name="T62" fmla="*/ 183 w 882"/>
                  <a:gd name="T63" fmla="*/ 648 h 753"/>
                  <a:gd name="T64" fmla="*/ 133 w 882"/>
                  <a:gd name="T65" fmla="*/ 599 h 753"/>
                  <a:gd name="T66" fmla="*/ 86 w 882"/>
                  <a:gd name="T67" fmla="*/ 545 h 753"/>
                  <a:gd name="T68" fmla="*/ 47 w 882"/>
                  <a:gd name="T69" fmla="*/ 491 h 753"/>
                  <a:gd name="T70" fmla="*/ 18 w 882"/>
                  <a:gd name="T71" fmla="*/ 440 h 753"/>
                  <a:gd name="T72" fmla="*/ 0 w 882"/>
                  <a:gd name="T73" fmla="*/ 363 h 753"/>
                  <a:gd name="T74" fmla="*/ 9 w 882"/>
                  <a:gd name="T75" fmla="*/ 244 h 753"/>
                  <a:gd name="T76" fmla="*/ 45 w 882"/>
                  <a:gd name="T77" fmla="*/ 130 h 753"/>
                  <a:gd name="T78" fmla="*/ 102 w 882"/>
                  <a:gd name="T79" fmla="*/ 50 h 753"/>
                  <a:gd name="T80" fmla="*/ 172 w 882"/>
                  <a:gd name="T81" fmla="*/ 22 h 753"/>
                  <a:gd name="T82" fmla="*/ 229 w 882"/>
                  <a:gd name="T83" fmla="*/ 9 h 753"/>
                  <a:gd name="T84" fmla="*/ 272 w 882"/>
                  <a:gd name="T85" fmla="*/ 2 h 753"/>
                  <a:gd name="T86" fmla="*/ 301 w 882"/>
                  <a:gd name="T87" fmla="*/ 2 h 753"/>
                  <a:gd name="T88" fmla="*/ 326 w 882"/>
                  <a:gd name="T89" fmla="*/ 12 h 753"/>
                  <a:gd name="T90" fmla="*/ 369 w 882"/>
                  <a:gd name="T91" fmla="*/ 27 h 753"/>
                  <a:gd name="T92" fmla="*/ 419 w 882"/>
                  <a:gd name="T93" fmla="*/ 41 h 753"/>
                  <a:gd name="T94" fmla="*/ 454 w 882"/>
                  <a:gd name="T95" fmla="*/ 52 h 7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882" h="753">
                    <a:moveTo>
                      <a:pt x="460" y="53"/>
                    </a:moveTo>
                    <a:lnTo>
                      <a:pt x="463" y="53"/>
                    </a:lnTo>
                    <a:lnTo>
                      <a:pt x="469" y="52"/>
                    </a:lnTo>
                    <a:lnTo>
                      <a:pt x="477" y="50"/>
                    </a:lnTo>
                    <a:lnTo>
                      <a:pt x="489" y="47"/>
                    </a:lnTo>
                    <a:lnTo>
                      <a:pt x="501" y="44"/>
                    </a:lnTo>
                    <a:lnTo>
                      <a:pt x="514" y="41"/>
                    </a:lnTo>
                    <a:lnTo>
                      <a:pt x="526" y="38"/>
                    </a:lnTo>
                    <a:lnTo>
                      <a:pt x="536" y="36"/>
                    </a:lnTo>
                    <a:lnTo>
                      <a:pt x="550" y="31"/>
                    </a:lnTo>
                    <a:lnTo>
                      <a:pt x="572" y="24"/>
                    </a:lnTo>
                    <a:lnTo>
                      <a:pt x="601" y="17"/>
                    </a:lnTo>
                    <a:lnTo>
                      <a:pt x="634" y="11"/>
                    </a:lnTo>
                    <a:lnTo>
                      <a:pt x="669" y="6"/>
                    </a:lnTo>
                    <a:lnTo>
                      <a:pt x="704" y="8"/>
                    </a:lnTo>
                    <a:lnTo>
                      <a:pt x="737" y="14"/>
                    </a:lnTo>
                    <a:lnTo>
                      <a:pt x="766" y="27"/>
                    </a:lnTo>
                    <a:lnTo>
                      <a:pt x="796" y="50"/>
                    </a:lnTo>
                    <a:lnTo>
                      <a:pt x="825" y="87"/>
                    </a:lnTo>
                    <a:lnTo>
                      <a:pt x="852" y="133"/>
                    </a:lnTo>
                    <a:lnTo>
                      <a:pt x="873" y="193"/>
                    </a:lnTo>
                    <a:lnTo>
                      <a:pt x="882" y="266"/>
                    </a:lnTo>
                    <a:lnTo>
                      <a:pt x="877" y="350"/>
                    </a:lnTo>
                    <a:lnTo>
                      <a:pt x="852" y="446"/>
                    </a:lnTo>
                    <a:lnTo>
                      <a:pt x="804" y="556"/>
                    </a:lnTo>
                    <a:lnTo>
                      <a:pt x="798" y="564"/>
                    </a:lnTo>
                    <a:lnTo>
                      <a:pt x="782" y="586"/>
                    </a:lnTo>
                    <a:lnTo>
                      <a:pt x="758" y="617"/>
                    </a:lnTo>
                    <a:lnTo>
                      <a:pt x="728" y="652"/>
                    </a:lnTo>
                    <a:lnTo>
                      <a:pt x="696" y="688"/>
                    </a:lnTo>
                    <a:lnTo>
                      <a:pt x="664" y="719"/>
                    </a:lnTo>
                    <a:lnTo>
                      <a:pt x="635" y="741"/>
                    </a:lnTo>
                    <a:lnTo>
                      <a:pt x="609" y="750"/>
                    </a:lnTo>
                    <a:lnTo>
                      <a:pt x="587" y="750"/>
                    </a:lnTo>
                    <a:lnTo>
                      <a:pt x="569" y="747"/>
                    </a:lnTo>
                    <a:lnTo>
                      <a:pt x="553" y="745"/>
                    </a:lnTo>
                    <a:lnTo>
                      <a:pt x="540" y="741"/>
                    </a:lnTo>
                    <a:lnTo>
                      <a:pt x="528" y="738"/>
                    </a:lnTo>
                    <a:lnTo>
                      <a:pt x="521" y="737"/>
                    </a:lnTo>
                    <a:lnTo>
                      <a:pt x="517" y="734"/>
                    </a:lnTo>
                    <a:lnTo>
                      <a:pt x="515" y="734"/>
                    </a:lnTo>
                    <a:lnTo>
                      <a:pt x="512" y="734"/>
                    </a:lnTo>
                    <a:lnTo>
                      <a:pt x="504" y="732"/>
                    </a:lnTo>
                    <a:lnTo>
                      <a:pt x="490" y="732"/>
                    </a:lnTo>
                    <a:lnTo>
                      <a:pt x="476" y="731"/>
                    </a:lnTo>
                    <a:lnTo>
                      <a:pt x="460" y="731"/>
                    </a:lnTo>
                    <a:lnTo>
                      <a:pt x="444" y="732"/>
                    </a:lnTo>
                    <a:lnTo>
                      <a:pt x="431" y="734"/>
                    </a:lnTo>
                    <a:lnTo>
                      <a:pt x="420" y="738"/>
                    </a:lnTo>
                    <a:lnTo>
                      <a:pt x="410" y="743"/>
                    </a:lnTo>
                    <a:lnTo>
                      <a:pt x="397" y="745"/>
                    </a:lnTo>
                    <a:lnTo>
                      <a:pt x="382" y="750"/>
                    </a:lnTo>
                    <a:lnTo>
                      <a:pt x="365" y="751"/>
                    </a:lnTo>
                    <a:lnTo>
                      <a:pt x="347" y="753"/>
                    </a:lnTo>
                    <a:lnTo>
                      <a:pt x="331" y="753"/>
                    </a:lnTo>
                    <a:lnTo>
                      <a:pt x="315" y="750"/>
                    </a:lnTo>
                    <a:lnTo>
                      <a:pt x="304" y="747"/>
                    </a:lnTo>
                    <a:lnTo>
                      <a:pt x="296" y="743"/>
                    </a:lnTo>
                    <a:lnTo>
                      <a:pt x="283" y="734"/>
                    </a:lnTo>
                    <a:lnTo>
                      <a:pt x="269" y="722"/>
                    </a:lnTo>
                    <a:lnTo>
                      <a:pt x="250" y="707"/>
                    </a:lnTo>
                    <a:lnTo>
                      <a:pt x="229" y="690"/>
                    </a:lnTo>
                    <a:lnTo>
                      <a:pt x="206" y="669"/>
                    </a:lnTo>
                    <a:lnTo>
                      <a:pt x="183" y="648"/>
                    </a:lnTo>
                    <a:lnTo>
                      <a:pt x="158" y="624"/>
                    </a:lnTo>
                    <a:lnTo>
                      <a:pt x="133" y="599"/>
                    </a:lnTo>
                    <a:lnTo>
                      <a:pt x="110" y="573"/>
                    </a:lnTo>
                    <a:lnTo>
                      <a:pt x="86" y="545"/>
                    </a:lnTo>
                    <a:lnTo>
                      <a:pt x="66" y="519"/>
                    </a:lnTo>
                    <a:lnTo>
                      <a:pt x="47" y="491"/>
                    </a:lnTo>
                    <a:lnTo>
                      <a:pt x="31" y="465"/>
                    </a:lnTo>
                    <a:lnTo>
                      <a:pt x="18" y="440"/>
                    </a:lnTo>
                    <a:lnTo>
                      <a:pt x="9" y="415"/>
                    </a:lnTo>
                    <a:lnTo>
                      <a:pt x="0" y="363"/>
                    </a:lnTo>
                    <a:lnTo>
                      <a:pt x="2" y="304"/>
                    </a:lnTo>
                    <a:lnTo>
                      <a:pt x="9" y="244"/>
                    </a:lnTo>
                    <a:lnTo>
                      <a:pt x="23" y="185"/>
                    </a:lnTo>
                    <a:lnTo>
                      <a:pt x="45" y="130"/>
                    </a:lnTo>
                    <a:lnTo>
                      <a:pt x="72" y="84"/>
                    </a:lnTo>
                    <a:lnTo>
                      <a:pt x="102" y="50"/>
                    </a:lnTo>
                    <a:lnTo>
                      <a:pt x="137" y="31"/>
                    </a:lnTo>
                    <a:lnTo>
                      <a:pt x="172" y="22"/>
                    </a:lnTo>
                    <a:lnTo>
                      <a:pt x="201" y="15"/>
                    </a:lnTo>
                    <a:lnTo>
                      <a:pt x="229" y="9"/>
                    </a:lnTo>
                    <a:lnTo>
                      <a:pt x="251" y="5"/>
                    </a:lnTo>
                    <a:lnTo>
                      <a:pt x="272" y="2"/>
                    </a:lnTo>
                    <a:lnTo>
                      <a:pt x="288" y="0"/>
                    </a:lnTo>
                    <a:lnTo>
                      <a:pt x="301" y="2"/>
                    </a:lnTo>
                    <a:lnTo>
                      <a:pt x="312" y="6"/>
                    </a:lnTo>
                    <a:lnTo>
                      <a:pt x="326" y="12"/>
                    </a:lnTo>
                    <a:lnTo>
                      <a:pt x="346" y="19"/>
                    </a:lnTo>
                    <a:lnTo>
                      <a:pt x="369" y="27"/>
                    </a:lnTo>
                    <a:lnTo>
                      <a:pt x="396" y="34"/>
                    </a:lnTo>
                    <a:lnTo>
                      <a:pt x="419" y="41"/>
                    </a:lnTo>
                    <a:lnTo>
                      <a:pt x="439" y="47"/>
                    </a:lnTo>
                    <a:lnTo>
                      <a:pt x="454" y="52"/>
                    </a:lnTo>
                    <a:lnTo>
                      <a:pt x="460" y="53"/>
                    </a:lnTo>
                    <a:close/>
                  </a:path>
                </a:pathLst>
              </a:custGeom>
              <a:solidFill>
                <a:srgbClr val="F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9" name="Freeform 17"/>
              <p:cNvSpPr>
                <a:spLocks/>
              </p:cNvSpPr>
              <p:nvPr/>
            </p:nvSpPr>
            <p:spPr bwMode="auto">
              <a:xfrm>
                <a:off x="2035" y="1637"/>
                <a:ext cx="275" cy="540"/>
              </a:xfrm>
              <a:custGeom>
                <a:avLst/>
                <a:gdLst>
                  <a:gd name="T0" fmla="*/ 203 w 275"/>
                  <a:gd name="T1" fmla="*/ 0 h 540"/>
                  <a:gd name="T2" fmla="*/ 206 w 275"/>
                  <a:gd name="T3" fmla="*/ 11 h 540"/>
                  <a:gd name="T4" fmla="*/ 212 w 275"/>
                  <a:gd name="T5" fmla="*/ 42 h 540"/>
                  <a:gd name="T6" fmla="*/ 215 w 275"/>
                  <a:gd name="T7" fmla="*/ 87 h 540"/>
                  <a:gd name="T8" fmla="*/ 212 w 275"/>
                  <a:gd name="T9" fmla="*/ 141 h 540"/>
                  <a:gd name="T10" fmla="*/ 199 w 275"/>
                  <a:gd name="T11" fmla="*/ 201 h 540"/>
                  <a:gd name="T12" fmla="*/ 170 w 275"/>
                  <a:gd name="T13" fmla="*/ 261 h 540"/>
                  <a:gd name="T14" fmla="*/ 121 w 275"/>
                  <a:gd name="T15" fmla="*/ 317 h 540"/>
                  <a:gd name="T16" fmla="*/ 50 w 275"/>
                  <a:gd name="T17" fmla="*/ 362 h 540"/>
                  <a:gd name="T18" fmla="*/ 28 w 275"/>
                  <a:gd name="T19" fmla="*/ 375 h 540"/>
                  <a:gd name="T20" fmla="*/ 13 w 275"/>
                  <a:gd name="T21" fmla="*/ 391 h 540"/>
                  <a:gd name="T22" fmla="*/ 5 w 275"/>
                  <a:gd name="T23" fmla="*/ 410 h 540"/>
                  <a:gd name="T24" fmla="*/ 0 w 275"/>
                  <a:gd name="T25" fmla="*/ 429 h 540"/>
                  <a:gd name="T26" fmla="*/ 0 w 275"/>
                  <a:gd name="T27" fmla="*/ 450 h 540"/>
                  <a:gd name="T28" fmla="*/ 6 w 275"/>
                  <a:gd name="T29" fmla="*/ 470 h 540"/>
                  <a:gd name="T30" fmla="*/ 15 w 275"/>
                  <a:gd name="T31" fmla="*/ 489 h 540"/>
                  <a:gd name="T32" fmla="*/ 28 w 275"/>
                  <a:gd name="T33" fmla="*/ 507 h 540"/>
                  <a:gd name="T34" fmla="*/ 43 w 275"/>
                  <a:gd name="T35" fmla="*/ 521 h 540"/>
                  <a:gd name="T36" fmla="*/ 62 w 275"/>
                  <a:gd name="T37" fmla="*/ 531 h 540"/>
                  <a:gd name="T38" fmla="*/ 82 w 275"/>
                  <a:gd name="T39" fmla="*/ 539 h 540"/>
                  <a:gd name="T40" fmla="*/ 104 w 275"/>
                  <a:gd name="T41" fmla="*/ 540 h 540"/>
                  <a:gd name="T42" fmla="*/ 127 w 275"/>
                  <a:gd name="T43" fmla="*/ 536 h 540"/>
                  <a:gd name="T44" fmla="*/ 151 w 275"/>
                  <a:gd name="T45" fmla="*/ 523 h 540"/>
                  <a:gd name="T46" fmla="*/ 175 w 275"/>
                  <a:gd name="T47" fmla="*/ 504 h 540"/>
                  <a:gd name="T48" fmla="*/ 199 w 275"/>
                  <a:gd name="T49" fmla="*/ 476 h 540"/>
                  <a:gd name="T50" fmla="*/ 234 w 275"/>
                  <a:gd name="T51" fmla="*/ 416 h 540"/>
                  <a:gd name="T52" fmla="*/ 259 w 275"/>
                  <a:gd name="T53" fmla="*/ 349 h 540"/>
                  <a:gd name="T54" fmla="*/ 272 w 275"/>
                  <a:gd name="T55" fmla="*/ 279 h 540"/>
                  <a:gd name="T56" fmla="*/ 275 w 275"/>
                  <a:gd name="T57" fmla="*/ 210 h 540"/>
                  <a:gd name="T58" fmla="*/ 269 w 275"/>
                  <a:gd name="T59" fmla="*/ 144 h 540"/>
                  <a:gd name="T60" fmla="*/ 254 w 275"/>
                  <a:gd name="T61" fmla="*/ 84 h 540"/>
                  <a:gd name="T62" fmla="*/ 232 w 275"/>
                  <a:gd name="T63" fmla="*/ 36 h 540"/>
                  <a:gd name="T64" fmla="*/ 203 w 275"/>
                  <a:gd name="T65" fmla="*/ 0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5" h="540">
                    <a:moveTo>
                      <a:pt x="203" y="0"/>
                    </a:moveTo>
                    <a:lnTo>
                      <a:pt x="206" y="11"/>
                    </a:lnTo>
                    <a:lnTo>
                      <a:pt x="212" y="42"/>
                    </a:lnTo>
                    <a:lnTo>
                      <a:pt x="215" y="87"/>
                    </a:lnTo>
                    <a:lnTo>
                      <a:pt x="212" y="141"/>
                    </a:lnTo>
                    <a:lnTo>
                      <a:pt x="199" y="201"/>
                    </a:lnTo>
                    <a:lnTo>
                      <a:pt x="170" y="261"/>
                    </a:lnTo>
                    <a:lnTo>
                      <a:pt x="121" y="317"/>
                    </a:lnTo>
                    <a:lnTo>
                      <a:pt x="50" y="362"/>
                    </a:lnTo>
                    <a:lnTo>
                      <a:pt x="28" y="375"/>
                    </a:lnTo>
                    <a:lnTo>
                      <a:pt x="13" y="391"/>
                    </a:lnTo>
                    <a:lnTo>
                      <a:pt x="5" y="410"/>
                    </a:lnTo>
                    <a:lnTo>
                      <a:pt x="0" y="429"/>
                    </a:lnTo>
                    <a:lnTo>
                      <a:pt x="0" y="450"/>
                    </a:lnTo>
                    <a:lnTo>
                      <a:pt x="6" y="470"/>
                    </a:lnTo>
                    <a:lnTo>
                      <a:pt x="15" y="489"/>
                    </a:lnTo>
                    <a:lnTo>
                      <a:pt x="28" y="507"/>
                    </a:lnTo>
                    <a:lnTo>
                      <a:pt x="43" y="521"/>
                    </a:lnTo>
                    <a:lnTo>
                      <a:pt x="62" y="531"/>
                    </a:lnTo>
                    <a:lnTo>
                      <a:pt x="82" y="539"/>
                    </a:lnTo>
                    <a:lnTo>
                      <a:pt x="104" y="540"/>
                    </a:lnTo>
                    <a:lnTo>
                      <a:pt x="127" y="536"/>
                    </a:lnTo>
                    <a:lnTo>
                      <a:pt x="151" y="523"/>
                    </a:lnTo>
                    <a:lnTo>
                      <a:pt x="175" y="504"/>
                    </a:lnTo>
                    <a:lnTo>
                      <a:pt x="199" y="476"/>
                    </a:lnTo>
                    <a:lnTo>
                      <a:pt x="234" y="416"/>
                    </a:lnTo>
                    <a:lnTo>
                      <a:pt x="259" y="349"/>
                    </a:lnTo>
                    <a:lnTo>
                      <a:pt x="272" y="279"/>
                    </a:lnTo>
                    <a:lnTo>
                      <a:pt x="275" y="210"/>
                    </a:lnTo>
                    <a:lnTo>
                      <a:pt x="269" y="144"/>
                    </a:lnTo>
                    <a:lnTo>
                      <a:pt x="254" y="84"/>
                    </a:lnTo>
                    <a:lnTo>
                      <a:pt x="232" y="36"/>
                    </a:lnTo>
                    <a:lnTo>
                      <a:pt x="203" y="0"/>
                    </a:lnTo>
                    <a:close/>
                  </a:path>
                </a:pathLst>
              </a:custGeom>
              <a:solidFill>
                <a:srgbClr val="CE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90" name="Freeform 18"/>
              <p:cNvSpPr>
                <a:spLocks/>
              </p:cNvSpPr>
              <p:nvPr/>
            </p:nvSpPr>
            <p:spPr bwMode="auto">
              <a:xfrm>
                <a:off x="1919" y="1272"/>
                <a:ext cx="153" cy="280"/>
              </a:xfrm>
              <a:custGeom>
                <a:avLst/>
                <a:gdLst>
                  <a:gd name="T0" fmla="*/ 51 w 153"/>
                  <a:gd name="T1" fmla="*/ 267 h 280"/>
                  <a:gd name="T2" fmla="*/ 49 w 153"/>
                  <a:gd name="T3" fmla="*/ 268 h 280"/>
                  <a:gd name="T4" fmla="*/ 46 w 153"/>
                  <a:gd name="T5" fmla="*/ 271 h 280"/>
                  <a:gd name="T6" fmla="*/ 40 w 153"/>
                  <a:gd name="T7" fmla="*/ 276 h 280"/>
                  <a:gd name="T8" fmla="*/ 35 w 153"/>
                  <a:gd name="T9" fmla="*/ 279 h 280"/>
                  <a:gd name="T10" fmla="*/ 26 w 153"/>
                  <a:gd name="T11" fmla="*/ 280 h 280"/>
                  <a:gd name="T12" fmla="*/ 19 w 153"/>
                  <a:gd name="T13" fmla="*/ 277 h 280"/>
                  <a:gd name="T14" fmla="*/ 11 w 153"/>
                  <a:gd name="T15" fmla="*/ 271 h 280"/>
                  <a:gd name="T16" fmla="*/ 4 w 153"/>
                  <a:gd name="T17" fmla="*/ 258 h 280"/>
                  <a:gd name="T18" fmla="*/ 0 w 153"/>
                  <a:gd name="T19" fmla="*/ 236 h 280"/>
                  <a:gd name="T20" fmla="*/ 1 w 153"/>
                  <a:gd name="T21" fmla="*/ 203 h 280"/>
                  <a:gd name="T22" fmla="*/ 5 w 153"/>
                  <a:gd name="T23" fmla="*/ 162 h 280"/>
                  <a:gd name="T24" fmla="*/ 13 w 153"/>
                  <a:gd name="T25" fmla="*/ 119 h 280"/>
                  <a:gd name="T26" fmla="*/ 23 w 153"/>
                  <a:gd name="T27" fmla="*/ 78 h 280"/>
                  <a:gd name="T28" fmla="*/ 35 w 153"/>
                  <a:gd name="T29" fmla="*/ 42 h 280"/>
                  <a:gd name="T30" fmla="*/ 46 w 153"/>
                  <a:gd name="T31" fmla="*/ 16 h 280"/>
                  <a:gd name="T32" fmla="*/ 59 w 153"/>
                  <a:gd name="T33" fmla="*/ 2 h 280"/>
                  <a:gd name="T34" fmla="*/ 73 w 153"/>
                  <a:gd name="T35" fmla="*/ 0 h 280"/>
                  <a:gd name="T36" fmla="*/ 86 w 153"/>
                  <a:gd name="T37" fmla="*/ 1 h 280"/>
                  <a:gd name="T38" fmla="*/ 97 w 153"/>
                  <a:gd name="T39" fmla="*/ 4 h 280"/>
                  <a:gd name="T40" fmla="*/ 109 w 153"/>
                  <a:gd name="T41" fmla="*/ 10 h 280"/>
                  <a:gd name="T42" fmla="*/ 118 w 153"/>
                  <a:gd name="T43" fmla="*/ 16 h 280"/>
                  <a:gd name="T44" fmla="*/ 125 w 153"/>
                  <a:gd name="T45" fmla="*/ 21 h 280"/>
                  <a:gd name="T46" fmla="*/ 131 w 153"/>
                  <a:gd name="T47" fmla="*/ 26 h 280"/>
                  <a:gd name="T48" fmla="*/ 132 w 153"/>
                  <a:gd name="T49" fmla="*/ 27 h 280"/>
                  <a:gd name="T50" fmla="*/ 134 w 153"/>
                  <a:gd name="T51" fmla="*/ 32 h 280"/>
                  <a:gd name="T52" fmla="*/ 140 w 153"/>
                  <a:gd name="T53" fmla="*/ 40 h 280"/>
                  <a:gd name="T54" fmla="*/ 146 w 153"/>
                  <a:gd name="T55" fmla="*/ 55 h 280"/>
                  <a:gd name="T56" fmla="*/ 151 w 153"/>
                  <a:gd name="T57" fmla="*/ 70 h 280"/>
                  <a:gd name="T58" fmla="*/ 153 w 153"/>
                  <a:gd name="T59" fmla="*/ 84 h 280"/>
                  <a:gd name="T60" fmla="*/ 151 w 153"/>
                  <a:gd name="T61" fmla="*/ 96 h 280"/>
                  <a:gd name="T62" fmla="*/ 141 w 153"/>
                  <a:gd name="T63" fmla="*/ 102 h 280"/>
                  <a:gd name="T64" fmla="*/ 124 w 153"/>
                  <a:gd name="T65" fmla="*/ 100 h 280"/>
                  <a:gd name="T66" fmla="*/ 100 w 153"/>
                  <a:gd name="T67" fmla="*/ 102 h 280"/>
                  <a:gd name="T68" fmla="*/ 83 w 153"/>
                  <a:gd name="T69" fmla="*/ 115 h 280"/>
                  <a:gd name="T70" fmla="*/ 71 w 153"/>
                  <a:gd name="T71" fmla="*/ 138 h 280"/>
                  <a:gd name="T72" fmla="*/ 62 w 153"/>
                  <a:gd name="T73" fmla="*/ 168 h 280"/>
                  <a:gd name="T74" fmla="*/ 56 w 153"/>
                  <a:gd name="T75" fmla="*/ 200 h 280"/>
                  <a:gd name="T76" fmla="*/ 54 w 153"/>
                  <a:gd name="T77" fmla="*/ 229 h 280"/>
                  <a:gd name="T78" fmla="*/ 52 w 153"/>
                  <a:gd name="T79" fmla="*/ 252 h 280"/>
                  <a:gd name="T80" fmla="*/ 51 w 153"/>
                  <a:gd name="T81" fmla="*/ 267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53" h="280">
                    <a:moveTo>
                      <a:pt x="51" y="267"/>
                    </a:moveTo>
                    <a:lnTo>
                      <a:pt x="49" y="268"/>
                    </a:lnTo>
                    <a:lnTo>
                      <a:pt x="46" y="271"/>
                    </a:lnTo>
                    <a:lnTo>
                      <a:pt x="40" y="276"/>
                    </a:lnTo>
                    <a:lnTo>
                      <a:pt x="35" y="279"/>
                    </a:lnTo>
                    <a:lnTo>
                      <a:pt x="26" y="280"/>
                    </a:lnTo>
                    <a:lnTo>
                      <a:pt x="19" y="277"/>
                    </a:lnTo>
                    <a:lnTo>
                      <a:pt x="11" y="271"/>
                    </a:lnTo>
                    <a:lnTo>
                      <a:pt x="4" y="258"/>
                    </a:lnTo>
                    <a:lnTo>
                      <a:pt x="0" y="236"/>
                    </a:lnTo>
                    <a:lnTo>
                      <a:pt x="1" y="203"/>
                    </a:lnTo>
                    <a:lnTo>
                      <a:pt x="5" y="162"/>
                    </a:lnTo>
                    <a:lnTo>
                      <a:pt x="13" y="119"/>
                    </a:lnTo>
                    <a:lnTo>
                      <a:pt x="23" y="78"/>
                    </a:lnTo>
                    <a:lnTo>
                      <a:pt x="35" y="42"/>
                    </a:lnTo>
                    <a:lnTo>
                      <a:pt x="46" y="16"/>
                    </a:lnTo>
                    <a:lnTo>
                      <a:pt x="59" y="2"/>
                    </a:lnTo>
                    <a:lnTo>
                      <a:pt x="73" y="0"/>
                    </a:lnTo>
                    <a:lnTo>
                      <a:pt x="86" y="1"/>
                    </a:lnTo>
                    <a:lnTo>
                      <a:pt x="97" y="4"/>
                    </a:lnTo>
                    <a:lnTo>
                      <a:pt x="109" y="10"/>
                    </a:lnTo>
                    <a:lnTo>
                      <a:pt x="118" y="16"/>
                    </a:lnTo>
                    <a:lnTo>
                      <a:pt x="125" y="21"/>
                    </a:lnTo>
                    <a:lnTo>
                      <a:pt x="131" y="26"/>
                    </a:lnTo>
                    <a:lnTo>
                      <a:pt x="132" y="27"/>
                    </a:lnTo>
                    <a:lnTo>
                      <a:pt x="134" y="32"/>
                    </a:lnTo>
                    <a:lnTo>
                      <a:pt x="140" y="40"/>
                    </a:lnTo>
                    <a:lnTo>
                      <a:pt x="146" y="55"/>
                    </a:lnTo>
                    <a:lnTo>
                      <a:pt x="151" y="70"/>
                    </a:lnTo>
                    <a:lnTo>
                      <a:pt x="153" y="84"/>
                    </a:lnTo>
                    <a:lnTo>
                      <a:pt x="151" y="96"/>
                    </a:lnTo>
                    <a:lnTo>
                      <a:pt x="141" y="102"/>
                    </a:lnTo>
                    <a:lnTo>
                      <a:pt x="124" y="100"/>
                    </a:lnTo>
                    <a:lnTo>
                      <a:pt x="100" y="102"/>
                    </a:lnTo>
                    <a:lnTo>
                      <a:pt x="83" y="115"/>
                    </a:lnTo>
                    <a:lnTo>
                      <a:pt x="71" y="138"/>
                    </a:lnTo>
                    <a:lnTo>
                      <a:pt x="62" y="168"/>
                    </a:lnTo>
                    <a:lnTo>
                      <a:pt x="56" y="200"/>
                    </a:lnTo>
                    <a:lnTo>
                      <a:pt x="54" y="229"/>
                    </a:lnTo>
                    <a:lnTo>
                      <a:pt x="52" y="252"/>
                    </a:lnTo>
                    <a:lnTo>
                      <a:pt x="51" y="267"/>
                    </a:lnTo>
                    <a:close/>
                  </a:path>
                </a:pathLst>
              </a:custGeom>
              <a:solidFill>
                <a:srgbClr val="E0B2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91" name="Freeform 19"/>
              <p:cNvSpPr>
                <a:spLocks/>
              </p:cNvSpPr>
              <p:nvPr/>
            </p:nvSpPr>
            <p:spPr bwMode="auto">
              <a:xfrm>
                <a:off x="1647" y="1267"/>
                <a:ext cx="238" cy="263"/>
              </a:xfrm>
              <a:custGeom>
                <a:avLst/>
                <a:gdLst>
                  <a:gd name="T0" fmla="*/ 238 w 238"/>
                  <a:gd name="T1" fmla="*/ 263 h 263"/>
                  <a:gd name="T2" fmla="*/ 238 w 238"/>
                  <a:gd name="T3" fmla="*/ 254 h 263"/>
                  <a:gd name="T4" fmla="*/ 235 w 238"/>
                  <a:gd name="T5" fmla="*/ 231 h 263"/>
                  <a:gd name="T6" fmla="*/ 232 w 238"/>
                  <a:gd name="T7" fmla="*/ 199 h 263"/>
                  <a:gd name="T8" fmla="*/ 225 w 238"/>
                  <a:gd name="T9" fmla="*/ 161 h 263"/>
                  <a:gd name="T10" fmla="*/ 215 w 238"/>
                  <a:gd name="T11" fmla="*/ 121 h 263"/>
                  <a:gd name="T12" fmla="*/ 202 w 238"/>
                  <a:gd name="T13" fmla="*/ 86 h 263"/>
                  <a:gd name="T14" fmla="*/ 184 w 238"/>
                  <a:gd name="T15" fmla="*/ 60 h 263"/>
                  <a:gd name="T16" fmla="*/ 161 w 238"/>
                  <a:gd name="T17" fmla="*/ 45 h 263"/>
                  <a:gd name="T18" fmla="*/ 134 w 238"/>
                  <a:gd name="T19" fmla="*/ 38 h 263"/>
                  <a:gd name="T20" fmla="*/ 108 w 238"/>
                  <a:gd name="T21" fmla="*/ 29 h 263"/>
                  <a:gd name="T22" fmla="*/ 82 w 238"/>
                  <a:gd name="T23" fmla="*/ 21 h 263"/>
                  <a:gd name="T24" fmla="*/ 57 w 238"/>
                  <a:gd name="T25" fmla="*/ 13 h 263"/>
                  <a:gd name="T26" fmla="*/ 35 w 238"/>
                  <a:gd name="T27" fmla="*/ 6 h 263"/>
                  <a:gd name="T28" fmla="*/ 18 w 238"/>
                  <a:gd name="T29" fmla="*/ 2 h 263"/>
                  <a:gd name="T30" fmla="*/ 6 w 238"/>
                  <a:gd name="T31" fmla="*/ 0 h 263"/>
                  <a:gd name="T32" fmla="*/ 0 w 238"/>
                  <a:gd name="T33" fmla="*/ 3 h 263"/>
                  <a:gd name="T34" fmla="*/ 0 w 238"/>
                  <a:gd name="T35" fmla="*/ 7 h 263"/>
                  <a:gd name="T36" fmla="*/ 2 w 238"/>
                  <a:gd name="T37" fmla="*/ 16 h 263"/>
                  <a:gd name="T38" fmla="*/ 4 w 238"/>
                  <a:gd name="T39" fmla="*/ 26 h 263"/>
                  <a:gd name="T40" fmla="*/ 9 w 238"/>
                  <a:gd name="T41" fmla="*/ 41 h 263"/>
                  <a:gd name="T42" fmla="*/ 15 w 238"/>
                  <a:gd name="T43" fmla="*/ 57 h 263"/>
                  <a:gd name="T44" fmla="*/ 22 w 238"/>
                  <a:gd name="T45" fmla="*/ 75 h 263"/>
                  <a:gd name="T46" fmla="*/ 32 w 238"/>
                  <a:gd name="T47" fmla="*/ 95 h 263"/>
                  <a:gd name="T48" fmla="*/ 44 w 238"/>
                  <a:gd name="T49" fmla="*/ 116 h 263"/>
                  <a:gd name="T50" fmla="*/ 58 w 238"/>
                  <a:gd name="T51" fmla="*/ 136 h 263"/>
                  <a:gd name="T52" fmla="*/ 75 w 238"/>
                  <a:gd name="T53" fmla="*/ 158 h 263"/>
                  <a:gd name="T54" fmla="*/ 95 w 238"/>
                  <a:gd name="T55" fmla="*/ 178 h 263"/>
                  <a:gd name="T56" fmla="*/ 117 w 238"/>
                  <a:gd name="T57" fmla="*/ 199 h 263"/>
                  <a:gd name="T58" fmla="*/ 142 w 238"/>
                  <a:gd name="T59" fmla="*/ 218 h 263"/>
                  <a:gd name="T60" fmla="*/ 171 w 238"/>
                  <a:gd name="T61" fmla="*/ 235 h 263"/>
                  <a:gd name="T62" fmla="*/ 203 w 238"/>
                  <a:gd name="T63" fmla="*/ 250 h 263"/>
                  <a:gd name="T64" fmla="*/ 238 w 238"/>
                  <a:gd name="T65" fmla="*/ 263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38" h="263">
                    <a:moveTo>
                      <a:pt x="238" y="263"/>
                    </a:moveTo>
                    <a:lnTo>
                      <a:pt x="238" y="254"/>
                    </a:lnTo>
                    <a:lnTo>
                      <a:pt x="235" y="231"/>
                    </a:lnTo>
                    <a:lnTo>
                      <a:pt x="232" y="199"/>
                    </a:lnTo>
                    <a:lnTo>
                      <a:pt x="225" y="161"/>
                    </a:lnTo>
                    <a:lnTo>
                      <a:pt x="215" y="121"/>
                    </a:lnTo>
                    <a:lnTo>
                      <a:pt x="202" y="86"/>
                    </a:lnTo>
                    <a:lnTo>
                      <a:pt x="184" y="60"/>
                    </a:lnTo>
                    <a:lnTo>
                      <a:pt x="161" y="45"/>
                    </a:lnTo>
                    <a:lnTo>
                      <a:pt x="134" y="38"/>
                    </a:lnTo>
                    <a:lnTo>
                      <a:pt x="108" y="29"/>
                    </a:lnTo>
                    <a:lnTo>
                      <a:pt x="82" y="21"/>
                    </a:lnTo>
                    <a:lnTo>
                      <a:pt x="57" y="13"/>
                    </a:lnTo>
                    <a:lnTo>
                      <a:pt x="35" y="6"/>
                    </a:lnTo>
                    <a:lnTo>
                      <a:pt x="18" y="2"/>
                    </a:lnTo>
                    <a:lnTo>
                      <a:pt x="6" y="0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2" y="16"/>
                    </a:lnTo>
                    <a:lnTo>
                      <a:pt x="4" y="26"/>
                    </a:lnTo>
                    <a:lnTo>
                      <a:pt x="9" y="41"/>
                    </a:lnTo>
                    <a:lnTo>
                      <a:pt x="15" y="57"/>
                    </a:lnTo>
                    <a:lnTo>
                      <a:pt x="22" y="75"/>
                    </a:lnTo>
                    <a:lnTo>
                      <a:pt x="32" y="95"/>
                    </a:lnTo>
                    <a:lnTo>
                      <a:pt x="44" y="116"/>
                    </a:lnTo>
                    <a:lnTo>
                      <a:pt x="58" y="136"/>
                    </a:lnTo>
                    <a:lnTo>
                      <a:pt x="75" y="158"/>
                    </a:lnTo>
                    <a:lnTo>
                      <a:pt x="95" y="178"/>
                    </a:lnTo>
                    <a:lnTo>
                      <a:pt x="117" y="199"/>
                    </a:lnTo>
                    <a:lnTo>
                      <a:pt x="142" y="218"/>
                    </a:lnTo>
                    <a:lnTo>
                      <a:pt x="171" y="235"/>
                    </a:lnTo>
                    <a:lnTo>
                      <a:pt x="203" y="250"/>
                    </a:lnTo>
                    <a:lnTo>
                      <a:pt x="238" y="263"/>
                    </a:lnTo>
                    <a:close/>
                  </a:path>
                </a:pathLst>
              </a:custGeom>
              <a:solidFill>
                <a:srgbClr val="7FF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92" name="Freeform 20"/>
              <p:cNvSpPr>
                <a:spLocks/>
              </p:cNvSpPr>
              <p:nvPr/>
            </p:nvSpPr>
            <p:spPr bwMode="auto">
              <a:xfrm>
                <a:off x="1619" y="1607"/>
                <a:ext cx="108" cy="110"/>
              </a:xfrm>
              <a:custGeom>
                <a:avLst/>
                <a:gdLst>
                  <a:gd name="T0" fmla="*/ 54 w 108"/>
                  <a:gd name="T1" fmla="*/ 110 h 110"/>
                  <a:gd name="T2" fmla="*/ 65 w 108"/>
                  <a:gd name="T3" fmla="*/ 109 h 110"/>
                  <a:gd name="T4" fmla="*/ 75 w 108"/>
                  <a:gd name="T5" fmla="*/ 106 h 110"/>
                  <a:gd name="T6" fmla="*/ 84 w 108"/>
                  <a:gd name="T7" fmla="*/ 101 h 110"/>
                  <a:gd name="T8" fmla="*/ 92 w 108"/>
                  <a:gd name="T9" fmla="*/ 94 h 110"/>
                  <a:gd name="T10" fmla="*/ 100 w 108"/>
                  <a:gd name="T11" fmla="*/ 85 h 110"/>
                  <a:gd name="T12" fmla="*/ 104 w 108"/>
                  <a:gd name="T13" fmla="*/ 76 h 110"/>
                  <a:gd name="T14" fmla="*/ 107 w 108"/>
                  <a:gd name="T15" fmla="*/ 66 h 110"/>
                  <a:gd name="T16" fmla="*/ 108 w 108"/>
                  <a:gd name="T17" fmla="*/ 55 h 110"/>
                  <a:gd name="T18" fmla="*/ 107 w 108"/>
                  <a:gd name="T19" fmla="*/ 44 h 110"/>
                  <a:gd name="T20" fmla="*/ 104 w 108"/>
                  <a:gd name="T21" fmla="*/ 34 h 110"/>
                  <a:gd name="T22" fmla="*/ 100 w 108"/>
                  <a:gd name="T23" fmla="*/ 25 h 110"/>
                  <a:gd name="T24" fmla="*/ 92 w 108"/>
                  <a:gd name="T25" fmla="*/ 17 h 110"/>
                  <a:gd name="T26" fmla="*/ 84 w 108"/>
                  <a:gd name="T27" fmla="*/ 9 h 110"/>
                  <a:gd name="T28" fmla="*/ 75 w 108"/>
                  <a:gd name="T29" fmla="*/ 5 h 110"/>
                  <a:gd name="T30" fmla="*/ 65 w 108"/>
                  <a:gd name="T31" fmla="*/ 2 h 110"/>
                  <a:gd name="T32" fmla="*/ 54 w 108"/>
                  <a:gd name="T33" fmla="*/ 0 h 110"/>
                  <a:gd name="T34" fmla="*/ 43 w 108"/>
                  <a:gd name="T35" fmla="*/ 2 h 110"/>
                  <a:gd name="T36" fmla="*/ 32 w 108"/>
                  <a:gd name="T37" fmla="*/ 5 h 110"/>
                  <a:gd name="T38" fmla="*/ 24 w 108"/>
                  <a:gd name="T39" fmla="*/ 9 h 110"/>
                  <a:gd name="T40" fmla="*/ 16 w 108"/>
                  <a:gd name="T41" fmla="*/ 17 h 110"/>
                  <a:gd name="T42" fmla="*/ 9 w 108"/>
                  <a:gd name="T43" fmla="*/ 25 h 110"/>
                  <a:gd name="T44" fmla="*/ 5 w 108"/>
                  <a:gd name="T45" fmla="*/ 34 h 110"/>
                  <a:gd name="T46" fmla="*/ 2 w 108"/>
                  <a:gd name="T47" fmla="*/ 44 h 110"/>
                  <a:gd name="T48" fmla="*/ 0 w 108"/>
                  <a:gd name="T49" fmla="*/ 55 h 110"/>
                  <a:gd name="T50" fmla="*/ 2 w 108"/>
                  <a:gd name="T51" fmla="*/ 66 h 110"/>
                  <a:gd name="T52" fmla="*/ 5 w 108"/>
                  <a:gd name="T53" fmla="*/ 76 h 110"/>
                  <a:gd name="T54" fmla="*/ 9 w 108"/>
                  <a:gd name="T55" fmla="*/ 85 h 110"/>
                  <a:gd name="T56" fmla="*/ 16 w 108"/>
                  <a:gd name="T57" fmla="*/ 94 h 110"/>
                  <a:gd name="T58" fmla="*/ 24 w 108"/>
                  <a:gd name="T59" fmla="*/ 101 h 110"/>
                  <a:gd name="T60" fmla="*/ 32 w 108"/>
                  <a:gd name="T61" fmla="*/ 106 h 110"/>
                  <a:gd name="T62" fmla="*/ 43 w 108"/>
                  <a:gd name="T63" fmla="*/ 109 h 110"/>
                  <a:gd name="T64" fmla="*/ 54 w 108"/>
                  <a:gd name="T65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8" h="110">
                    <a:moveTo>
                      <a:pt x="54" y="110"/>
                    </a:moveTo>
                    <a:lnTo>
                      <a:pt x="65" y="109"/>
                    </a:lnTo>
                    <a:lnTo>
                      <a:pt x="75" y="106"/>
                    </a:lnTo>
                    <a:lnTo>
                      <a:pt x="84" y="101"/>
                    </a:lnTo>
                    <a:lnTo>
                      <a:pt x="92" y="94"/>
                    </a:lnTo>
                    <a:lnTo>
                      <a:pt x="100" y="85"/>
                    </a:lnTo>
                    <a:lnTo>
                      <a:pt x="104" y="76"/>
                    </a:lnTo>
                    <a:lnTo>
                      <a:pt x="107" y="66"/>
                    </a:lnTo>
                    <a:lnTo>
                      <a:pt x="108" y="55"/>
                    </a:lnTo>
                    <a:lnTo>
                      <a:pt x="107" y="44"/>
                    </a:lnTo>
                    <a:lnTo>
                      <a:pt x="104" y="34"/>
                    </a:lnTo>
                    <a:lnTo>
                      <a:pt x="100" y="25"/>
                    </a:lnTo>
                    <a:lnTo>
                      <a:pt x="92" y="17"/>
                    </a:lnTo>
                    <a:lnTo>
                      <a:pt x="84" y="9"/>
                    </a:lnTo>
                    <a:lnTo>
                      <a:pt x="75" y="5"/>
                    </a:lnTo>
                    <a:lnTo>
                      <a:pt x="65" y="2"/>
                    </a:lnTo>
                    <a:lnTo>
                      <a:pt x="54" y="0"/>
                    </a:lnTo>
                    <a:lnTo>
                      <a:pt x="43" y="2"/>
                    </a:lnTo>
                    <a:lnTo>
                      <a:pt x="32" y="5"/>
                    </a:lnTo>
                    <a:lnTo>
                      <a:pt x="24" y="9"/>
                    </a:lnTo>
                    <a:lnTo>
                      <a:pt x="16" y="17"/>
                    </a:lnTo>
                    <a:lnTo>
                      <a:pt x="9" y="25"/>
                    </a:lnTo>
                    <a:lnTo>
                      <a:pt x="5" y="34"/>
                    </a:lnTo>
                    <a:lnTo>
                      <a:pt x="2" y="44"/>
                    </a:lnTo>
                    <a:lnTo>
                      <a:pt x="0" y="55"/>
                    </a:lnTo>
                    <a:lnTo>
                      <a:pt x="2" y="66"/>
                    </a:lnTo>
                    <a:lnTo>
                      <a:pt x="5" y="76"/>
                    </a:lnTo>
                    <a:lnTo>
                      <a:pt x="9" y="85"/>
                    </a:lnTo>
                    <a:lnTo>
                      <a:pt x="16" y="94"/>
                    </a:lnTo>
                    <a:lnTo>
                      <a:pt x="24" y="101"/>
                    </a:lnTo>
                    <a:lnTo>
                      <a:pt x="32" y="106"/>
                    </a:lnTo>
                    <a:lnTo>
                      <a:pt x="43" y="109"/>
                    </a:lnTo>
                    <a:lnTo>
                      <a:pt x="54" y="110"/>
                    </a:lnTo>
                    <a:close/>
                  </a:path>
                </a:pathLst>
              </a:custGeom>
              <a:solidFill>
                <a:srgbClr val="FFB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CBD689AB-FC1E-4929-AE5F-8EA51A4A4BA9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9C4BDE3-2B86-47A0-AAE2-A8AE68FB43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D689AB-FC1E-4929-AE5F-8EA51A4A4BA9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C4BDE3-2B86-47A0-AAE2-A8AE68FB4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099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D689AB-FC1E-4929-AE5F-8EA51A4A4BA9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C4BDE3-2B86-47A0-AAE2-A8AE68FB4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654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D689AB-FC1E-4929-AE5F-8EA51A4A4BA9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C4BDE3-2B86-47A0-AAE2-A8AE68FB4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518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D689AB-FC1E-4929-AE5F-8EA51A4A4BA9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C4BDE3-2B86-47A0-AAE2-A8AE68FB4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103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D689AB-FC1E-4929-AE5F-8EA51A4A4BA9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C4BDE3-2B86-47A0-AAE2-A8AE68FB4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947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D689AB-FC1E-4929-AE5F-8EA51A4A4BA9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C4BDE3-2B86-47A0-AAE2-A8AE68FB4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847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D689AB-FC1E-4929-AE5F-8EA51A4A4BA9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C4BDE3-2B86-47A0-AAE2-A8AE68FB4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982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D689AB-FC1E-4929-AE5F-8EA51A4A4BA9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C4BDE3-2B86-47A0-AAE2-A8AE68FB4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718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D689AB-FC1E-4929-AE5F-8EA51A4A4BA9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C4BDE3-2B86-47A0-AAE2-A8AE68FB4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307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D689AB-FC1E-4929-AE5F-8EA51A4A4BA9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C4BDE3-2B86-47A0-AAE2-A8AE68FB4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206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32" name="Rectangle 8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solidFill>
              <a:srgbClr val="9966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192" y="192"/>
              <a:ext cx="5328" cy="39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>
              <a:off x="192" y="4032"/>
              <a:ext cx="5328" cy="9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5" name="AutoShape 11"/>
            <p:cNvSpPr>
              <a:spLocks noChangeArrowheads="1"/>
            </p:cNvSpPr>
            <p:nvPr/>
          </p:nvSpPr>
          <p:spPr bwMode="auto">
            <a:xfrm>
              <a:off x="336" y="3936"/>
              <a:ext cx="528" cy="96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6" name="AutoShape 12"/>
            <p:cNvSpPr>
              <a:spLocks noChangeArrowheads="1"/>
            </p:cNvSpPr>
            <p:nvPr/>
          </p:nvSpPr>
          <p:spPr bwMode="auto">
            <a:xfrm>
              <a:off x="1008" y="3936"/>
              <a:ext cx="528" cy="96"/>
            </a:xfrm>
            <a:prstGeom prst="roundRect">
              <a:avLst>
                <a:gd name="adj" fmla="val 16667"/>
              </a:avLst>
            </a:prstGeom>
            <a:solidFill>
              <a:srgbClr val="FF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7" name="AutoShape 13"/>
            <p:cNvSpPr>
              <a:spLocks noChangeArrowheads="1"/>
            </p:cNvSpPr>
            <p:nvPr/>
          </p:nvSpPr>
          <p:spPr bwMode="auto">
            <a:xfrm>
              <a:off x="1680" y="3936"/>
              <a:ext cx="528" cy="96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8" name="AutoShape 14"/>
            <p:cNvSpPr>
              <a:spLocks noChangeArrowheads="1"/>
            </p:cNvSpPr>
            <p:nvPr/>
          </p:nvSpPr>
          <p:spPr bwMode="auto">
            <a:xfrm>
              <a:off x="2976" y="3792"/>
              <a:ext cx="960" cy="240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C0C0C0"/>
              </a:extrusion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C0C0C0">
                        <a:gamma/>
                        <a:shade val="60000"/>
                        <a:invGamma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1039" name="Group 15"/>
            <p:cNvGrpSpPr>
              <a:grpSpLocks/>
            </p:cNvGrpSpPr>
            <p:nvPr/>
          </p:nvGrpSpPr>
          <p:grpSpPr bwMode="auto">
            <a:xfrm>
              <a:off x="4800" y="3504"/>
              <a:ext cx="576" cy="531"/>
              <a:chOff x="1485" y="1267"/>
              <a:chExt cx="882" cy="963"/>
            </a:xfrm>
          </p:grpSpPr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1485" y="1477"/>
                <a:ext cx="882" cy="753"/>
              </a:xfrm>
              <a:custGeom>
                <a:avLst/>
                <a:gdLst>
                  <a:gd name="T0" fmla="*/ 463 w 882"/>
                  <a:gd name="T1" fmla="*/ 53 h 753"/>
                  <a:gd name="T2" fmla="*/ 477 w 882"/>
                  <a:gd name="T3" fmla="*/ 50 h 753"/>
                  <a:gd name="T4" fmla="*/ 501 w 882"/>
                  <a:gd name="T5" fmla="*/ 44 h 753"/>
                  <a:gd name="T6" fmla="*/ 526 w 882"/>
                  <a:gd name="T7" fmla="*/ 38 h 753"/>
                  <a:gd name="T8" fmla="*/ 550 w 882"/>
                  <a:gd name="T9" fmla="*/ 31 h 753"/>
                  <a:gd name="T10" fmla="*/ 601 w 882"/>
                  <a:gd name="T11" fmla="*/ 17 h 753"/>
                  <a:gd name="T12" fmla="*/ 669 w 882"/>
                  <a:gd name="T13" fmla="*/ 6 h 753"/>
                  <a:gd name="T14" fmla="*/ 737 w 882"/>
                  <a:gd name="T15" fmla="*/ 14 h 753"/>
                  <a:gd name="T16" fmla="*/ 796 w 882"/>
                  <a:gd name="T17" fmla="*/ 50 h 753"/>
                  <a:gd name="T18" fmla="*/ 852 w 882"/>
                  <a:gd name="T19" fmla="*/ 133 h 753"/>
                  <a:gd name="T20" fmla="*/ 882 w 882"/>
                  <a:gd name="T21" fmla="*/ 266 h 753"/>
                  <a:gd name="T22" fmla="*/ 852 w 882"/>
                  <a:gd name="T23" fmla="*/ 446 h 753"/>
                  <a:gd name="T24" fmla="*/ 798 w 882"/>
                  <a:gd name="T25" fmla="*/ 564 h 753"/>
                  <a:gd name="T26" fmla="*/ 758 w 882"/>
                  <a:gd name="T27" fmla="*/ 617 h 753"/>
                  <a:gd name="T28" fmla="*/ 696 w 882"/>
                  <a:gd name="T29" fmla="*/ 688 h 753"/>
                  <a:gd name="T30" fmla="*/ 635 w 882"/>
                  <a:gd name="T31" fmla="*/ 741 h 753"/>
                  <a:gd name="T32" fmla="*/ 587 w 882"/>
                  <a:gd name="T33" fmla="*/ 750 h 753"/>
                  <a:gd name="T34" fmla="*/ 553 w 882"/>
                  <a:gd name="T35" fmla="*/ 745 h 753"/>
                  <a:gd name="T36" fmla="*/ 528 w 882"/>
                  <a:gd name="T37" fmla="*/ 738 h 753"/>
                  <a:gd name="T38" fmla="*/ 517 w 882"/>
                  <a:gd name="T39" fmla="*/ 734 h 753"/>
                  <a:gd name="T40" fmla="*/ 512 w 882"/>
                  <a:gd name="T41" fmla="*/ 734 h 753"/>
                  <a:gd name="T42" fmla="*/ 490 w 882"/>
                  <a:gd name="T43" fmla="*/ 732 h 753"/>
                  <a:gd name="T44" fmla="*/ 460 w 882"/>
                  <a:gd name="T45" fmla="*/ 731 h 753"/>
                  <a:gd name="T46" fmla="*/ 431 w 882"/>
                  <a:gd name="T47" fmla="*/ 734 h 753"/>
                  <a:gd name="T48" fmla="*/ 410 w 882"/>
                  <a:gd name="T49" fmla="*/ 743 h 753"/>
                  <a:gd name="T50" fmla="*/ 382 w 882"/>
                  <a:gd name="T51" fmla="*/ 750 h 753"/>
                  <a:gd name="T52" fmla="*/ 347 w 882"/>
                  <a:gd name="T53" fmla="*/ 753 h 753"/>
                  <a:gd name="T54" fmla="*/ 315 w 882"/>
                  <a:gd name="T55" fmla="*/ 750 h 753"/>
                  <a:gd name="T56" fmla="*/ 296 w 882"/>
                  <a:gd name="T57" fmla="*/ 743 h 753"/>
                  <a:gd name="T58" fmla="*/ 269 w 882"/>
                  <a:gd name="T59" fmla="*/ 722 h 753"/>
                  <a:gd name="T60" fmla="*/ 229 w 882"/>
                  <a:gd name="T61" fmla="*/ 690 h 753"/>
                  <a:gd name="T62" fmla="*/ 183 w 882"/>
                  <a:gd name="T63" fmla="*/ 648 h 753"/>
                  <a:gd name="T64" fmla="*/ 133 w 882"/>
                  <a:gd name="T65" fmla="*/ 599 h 753"/>
                  <a:gd name="T66" fmla="*/ 86 w 882"/>
                  <a:gd name="T67" fmla="*/ 545 h 753"/>
                  <a:gd name="T68" fmla="*/ 47 w 882"/>
                  <a:gd name="T69" fmla="*/ 491 h 753"/>
                  <a:gd name="T70" fmla="*/ 18 w 882"/>
                  <a:gd name="T71" fmla="*/ 440 h 753"/>
                  <a:gd name="T72" fmla="*/ 0 w 882"/>
                  <a:gd name="T73" fmla="*/ 363 h 753"/>
                  <a:gd name="T74" fmla="*/ 9 w 882"/>
                  <a:gd name="T75" fmla="*/ 244 h 753"/>
                  <a:gd name="T76" fmla="*/ 45 w 882"/>
                  <a:gd name="T77" fmla="*/ 130 h 753"/>
                  <a:gd name="T78" fmla="*/ 102 w 882"/>
                  <a:gd name="T79" fmla="*/ 50 h 753"/>
                  <a:gd name="T80" fmla="*/ 172 w 882"/>
                  <a:gd name="T81" fmla="*/ 22 h 753"/>
                  <a:gd name="T82" fmla="*/ 229 w 882"/>
                  <a:gd name="T83" fmla="*/ 9 h 753"/>
                  <a:gd name="T84" fmla="*/ 272 w 882"/>
                  <a:gd name="T85" fmla="*/ 2 h 753"/>
                  <a:gd name="T86" fmla="*/ 301 w 882"/>
                  <a:gd name="T87" fmla="*/ 2 h 753"/>
                  <a:gd name="T88" fmla="*/ 326 w 882"/>
                  <a:gd name="T89" fmla="*/ 12 h 753"/>
                  <a:gd name="T90" fmla="*/ 369 w 882"/>
                  <a:gd name="T91" fmla="*/ 27 h 753"/>
                  <a:gd name="T92" fmla="*/ 419 w 882"/>
                  <a:gd name="T93" fmla="*/ 41 h 753"/>
                  <a:gd name="T94" fmla="*/ 454 w 882"/>
                  <a:gd name="T95" fmla="*/ 52 h 7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882" h="753">
                    <a:moveTo>
                      <a:pt x="460" y="53"/>
                    </a:moveTo>
                    <a:lnTo>
                      <a:pt x="463" y="53"/>
                    </a:lnTo>
                    <a:lnTo>
                      <a:pt x="469" y="52"/>
                    </a:lnTo>
                    <a:lnTo>
                      <a:pt x="477" y="50"/>
                    </a:lnTo>
                    <a:lnTo>
                      <a:pt x="489" y="47"/>
                    </a:lnTo>
                    <a:lnTo>
                      <a:pt x="501" y="44"/>
                    </a:lnTo>
                    <a:lnTo>
                      <a:pt x="514" y="41"/>
                    </a:lnTo>
                    <a:lnTo>
                      <a:pt x="526" y="38"/>
                    </a:lnTo>
                    <a:lnTo>
                      <a:pt x="536" y="36"/>
                    </a:lnTo>
                    <a:lnTo>
                      <a:pt x="550" y="31"/>
                    </a:lnTo>
                    <a:lnTo>
                      <a:pt x="572" y="24"/>
                    </a:lnTo>
                    <a:lnTo>
                      <a:pt x="601" y="17"/>
                    </a:lnTo>
                    <a:lnTo>
                      <a:pt x="634" y="11"/>
                    </a:lnTo>
                    <a:lnTo>
                      <a:pt x="669" y="6"/>
                    </a:lnTo>
                    <a:lnTo>
                      <a:pt x="704" y="8"/>
                    </a:lnTo>
                    <a:lnTo>
                      <a:pt x="737" y="14"/>
                    </a:lnTo>
                    <a:lnTo>
                      <a:pt x="766" y="27"/>
                    </a:lnTo>
                    <a:lnTo>
                      <a:pt x="796" y="50"/>
                    </a:lnTo>
                    <a:lnTo>
                      <a:pt x="825" y="87"/>
                    </a:lnTo>
                    <a:lnTo>
                      <a:pt x="852" y="133"/>
                    </a:lnTo>
                    <a:lnTo>
                      <a:pt x="873" y="193"/>
                    </a:lnTo>
                    <a:lnTo>
                      <a:pt x="882" y="266"/>
                    </a:lnTo>
                    <a:lnTo>
                      <a:pt x="877" y="350"/>
                    </a:lnTo>
                    <a:lnTo>
                      <a:pt x="852" y="446"/>
                    </a:lnTo>
                    <a:lnTo>
                      <a:pt x="804" y="556"/>
                    </a:lnTo>
                    <a:lnTo>
                      <a:pt x="798" y="564"/>
                    </a:lnTo>
                    <a:lnTo>
                      <a:pt x="782" y="586"/>
                    </a:lnTo>
                    <a:lnTo>
                      <a:pt x="758" y="617"/>
                    </a:lnTo>
                    <a:lnTo>
                      <a:pt x="728" y="652"/>
                    </a:lnTo>
                    <a:lnTo>
                      <a:pt x="696" y="688"/>
                    </a:lnTo>
                    <a:lnTo>
                      <a:pt x="664" y="719"/>
                    </a:lnTo>
                    <a:lnTo>
                      <a:pt x="635" y="741"/>
                    </a:lnTo>
                    <a:lnTo>
                      <a:pt x="609" y="750"/>
                    </a:lnTo>
                    <a:lnTo>
                      <a:pt x="587" y="750"/>
                    </a:lnTo>
                    <a:lnTo>
                      <a:pt x="569" y="747"/>
                    </a:lnTo>
                    <a:lnTo>
                      <a:pt x="553" y="745"/>
                    </a:lnTo>
                    <a:lnTo>
                      <a:pt x="540" y="741"/>
                    </a:lnTo>
                    <a:lnTo>
                      <a:pt x="528" y="738"/>
                    </a:lnTo>
                    <a:lnTo>
                      <a:pt x="521" y="737"/>
                    </a:lnTo>
                    <a:lnTo>
                      <a:pt x="517" y="734"/>
                    </a:lnTo>
                    <a:lnTo>
                      <a:pt x="515" y="734"/>
                    </a:lnTo>
                    <a:lnTo>
                      <a:pt x="512" y="734"/>
                    </a:lnTo>
                    <a:lnTo>
                      <a:pt x="504" y="732"/>
                    </a:lnTo>
                    <a:lnTo>
                      <a:pt x="490" y="732"/>
                    </a:lnTo>
                    <a:lnTo>
                      <a:pt x="476" y="731"/>
                    </a:lnTo>
                    <a:lnTo>
                      <a:pt x="460" y="731"/>
                    </a:lnTo>
                    <a:lnTo>
                      <a:pt x="444" y="732"/>
                    </a:lnTo>
                    <a:lnTo>
                      <a:pt x="431" y="734"/>
                    </a:lnTo>
                    <a:lnTo>
                      <a:pt x="420" y="738"/>
                    </a:lnTo>
                    <a:lnTo>
                      <a:pt x="410" y="743"/>
                    </a:lnTo>
                    <a:lnTo>
                      <a:pt x="397" y="745"/>
                    </a:lnTo>
                    <a:lnTo>
                      <a:pt x="382" y="750"/>
                    </a:lnTo>
                    <a:lnTo>
                      <a:pt x="365" y="751"/>
                    </a:lnTo>
                    <a:lnTo>
                      <a:pt x="347" y="753"/>
                    </a:lnTo>
                    <a:lnTo>
                      <a:pt x="331" y="753"/>
                    </a:lnTo>
                    <a:lnTo>
                      <a:pt x="315" y="750"/>
                    </a:lnTo>
                    <a:lnTo>
                      <a:pt x="304" y="747"/>
                    </a:lnTo>
                    <a:lnTo>
                      <a:pt x="296" y="743"/>
                    </a:lnTo>
                    <a:lnTo>
                      <a:pt x="283" y="734"/>
                    </a:lnTo>
                    <a:lnTo>
                      <a:pt x="269" y="722"/>
                    </a:lnTo>
                    <a:lnTo>
                      <a:pt x="250" y="707"/>
                    </a:lnTo>
                    <a:lnTo>
                      <a:pt x="229" y="690"/>
                    </a:lnTo>
                    <a:lnTo>
                      <a:pt x="206" y="669"/>
                    </a:lnTo>
                    <a:lnTo>
                      <a:pt x="183" y="648"/>
                    </a:lnTo>
                    <a:lnTo>
                      <a:pt x="158" y="624"/>
                    </a:lnTo>
                    <a:lnTo>
                      <a:pt x="133" y="599"/>
                    </a:lnTo>
                    <a:lnTo>
                      <a:pt x="110" y="573"/>
                    </a:lnTo>
                    <a:lnTo>
                      <a:pt x="86" y="545"/>
                    </a:lnTo>
                    <a:lnTo>
                      <a:pt x="66" y="519"/>
                    </a:lnTo>
                    <a:lnTo>
                      <a:pt x="47" y="491"/>
                    </a:lnTo>
                    <a:lnTo>
                      <a:pt x="31" y="465"/>
                    </a:lnTo>
                    <a:lnTo>
                      <a:pt x="18" y="440"/>
                    </a:lnTo>
                    <a:lnTo>
                      <a:pt x="9" y="415"/>
                    </a:lnTo>
                    <a:lnTo>
                      <a:pt x="0" y="363"/>
                    </a:lnTo>
                    <a:lnTo>
                      <a:pt x="2" y="304"/>
                    </a:lnTo>
                    <a:lnTo>
                      <a:pt x="9" y="244"/>
                    </a:lnTo>
                    <a:lnTo>
                      <a:pt x="23" y="185"/>
                    </a:lnTo>
                    <a:lnTo>
                      <a:pt x="45" y="130"/>
                    </a:lnTo>
                    <a:lnTo>
                      <a:pt x="72" y="84"/>
                    </a:lnTo>
                    <a:lnTo>
                      <a:pt x="102" y="50"/>
                    </a:lnTo>
                    <a:lnTo>
                      <a:pt x="137" y="31"/>
                    </a:lnTo>
                    <a:lnTo>
                      <a:pt x="172" y="22"/>
                    </a:lnTo>
                    <a:lnTo>
                      <a:pt x="201" y="15"/>
                    </a:lnTo>
                    <a:lnTo>
                      <a:pt x="229" y="9"/>
                    </a:lnTo>
                    <a:lnTo>
                      <a:pt x="251" y="5"/>
                    </a:lnTo>
                    <a:lnTo>
                      <a:pt x="272" y="2"/>
                    </a:lnTo>
                    <a:lnTo>
                      <a:pt x="288" y="0"/>
                    </a:lnTo>
                    <a:lnTo>
                      <a:pt x="301" y="2"/>
                    </a:lnTo>
                    <a:lnTo>
                      <a:pt x="312" y="6"/>
                    </a:lnTo>
                    <a:lnTo>
                      <a:pt x="326" y="12"/>
                    </a:lnTo>
                    <a:lnTo>
                      <a:pt x="346" y="19"/>
                    </a:lnTo>
                    <a:lnTo>
                      <a:pt x="369" y="27"/>
                    </a:lnTo>
                    <a:lnTo>
                      <a:pt x="396" y="34"/>
                    </a:lnTo>
                    <a:lnTo>
                      <a:pt x="419" y="41"/>
                    </a:lnTo>
                    <a:lnTo>
                      <a:pt x="439" y="47"/>
                    </a:lnTo>
                    <a:lnTo>
                      <a:pt x="454" y="52"/>
                    </a:lnTo>
                    <a:lnTo>
                      <a:pt x="460" y="53"/>
                    </a:lnTo>
                    <a:close/>
                  </a:path>
                </a:pathLst>
              </a:custGeom>
              <a:solidFill>
                <a:srgbClr val="F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1" name="Freeform 17"/>
              <p:cNvSpPr>
                <a:spLocks/>
              </p:cNvSpPr>
              <p:nvPr/>
            </p:nvSpPr>
            <p:spPr bwMode="auto">
              <a:xfrm>
                <a:off x="2035" y="1637"/>
                <a:ext cx="275" cy="540"/>
              </a:xfrm>
              <a:custGeom>
                <a:avLst/>
                <a:gdLst>
                  <a:gd name="T0" fmla="*/ 203 w 275"/>
                  <a:gd name="T1" fmla="*/ 0 h 540"/>
                  <a:gd name="T2" fmla="*/ 206 w 275"/>
                  <a:gd name="T3" fmla="*/ 11 h 540"/>
                  <a:gd name="T4" fmla="*/ 212 w 275"/>
                  <a:gd name="T5" fmla="*/ 42 h 540"/>
                  <a:gd name="T6" fmla="*/ 215 w 275"/>
                  <a:gd name="T7" fmla="*/ 87 h 540"/>
                  <a:gd name="T8" fmla="*/ 212 w 275"/>
                  <a:gd name="T9" fmla="*/ 141 h 540"/>
                  <a:gd name="T10" fmla="*/ 199 w 275"/>
                  <a:gd name="T11" fmla="*/ 201 h 540"/>
                  <a:gd name="T12" fmla="*/ 170 w 275"/>
                  <a:gd name="T13" fmla="*/ 261 h 540"/>
                  <a:gd name="T14" fmla="*/ 121 w 275"/>
                  <a:gd name="T15" fmla="*/ 317 h 540"/>
                  <a:gd name="T16" fmla="*/ 50 w 275"/>
                  <a:gd name="T17" fmla="*/ 362 h 540"/>
                  <a:gd name="T18" fmla="*/ 28 w 275"/>
                  <a:gd name="T19" fmla="*/ 375 h 540"/>
                  <a:gd name="T20" fmla="*/ 13 w 275"/>
                  <a:gd name="T21" fmla="*/ 391 h 540"/>
                  <a:gd name="T22" fmla="*/ 5 w 275"/>
                  <a:gd name="T23" fmla="*/ 410 h 540"/>
                  <a:gd name="T24" fmla="*/ 0 w 275"/>
                  <a:gd name="T25" fmla="*/ 429 h 540"/>
                  <a:gd name="T26" fmla="*/ 0 w 275"/>
                  <a:gd name="T27" fmla="*/ 450 h 540"/>
                  <a:gd name="T28" fmla="*/ 6 w 275"/>
                  <a:gd name="T29" fmla="*/ 470 h 540"/>
                  <a:gd name="T30" fmla="*/ 15 w 275"/>
                  <a:gd name="T31" fmla="*/ 489 h 540"/>
                  <a:gd name="T32" fmla="*/ 28 w 275"/>
                  <a:gd name="T33" fmla="*/ 507 h 540"/>
                  <a:gd name="T34" fmla="*/ 43 w 275"/>
                  <a:gd name="T35" fmla="*/ 521 h 540"/>
                  <a:gd name="T36" fmla="*/ 62 w 275"/>
                  <a:gd name="T37" fmla="*/ 531 h 540"/>
                  <a:gd name="T38" fmla="*/ 82 w 275"/>
                  <a:gd name="T39" fmla="*/ 539 h 540"/>
                  <a:gd name="T40" fmla="*/ 104 w 275"/>
                  <a:gd name="T41" fmla="*/ 540 h 540"/>
                  <a:gd name="T42" fmla="*/ 127 w 275"/>
                  <a:gd name="T43" fmla="*/ 536 h 540"/>
                  <a:gd name="T44" fmla="*/ 151 w 275"/>
                  <a:gd name="T45" fmla="*/ 523 h 540"/>
                  <a:gd name="T46" fmla="*/ 175 w 275"/>
                  <a:gd name="T47" fmla="*/ 504 h 540"/>
                  <a:gd name="T48" fmla="*/ 199 w 275"/>
                  <a:gd name="T49" fmla="*/ 476 h 540"/>
                  <a:gd name="T50" fmla="*/ 234 w 275"/>
                  <a:gd name="T51" fmla="*/ 416 h 540"/>
                  <a:gd name="T52" fmla="*/ 259 w 275"/>
                  <a:gd name="T53" fmla="*/ 349 h 540"/>
                  <a:gd name="T54" fmla="*/ 272 w 275"/>
                  <a:gd name="T55" fmla="*/ 279 h 540"/>
                  <a:gd name="T56" fmla="*/ 275 w 275"/>
                  <a:gd name="T57" fmla="*/ 210 h 540"/>
                  <a:gd name="T58" fmla="*/ 269 w 275"/>
                  <a:gd name="T59" fmla="*/ 144 h 540"/>
                  <a:gd name="T60" fmla="*/ 254 w 275"/>
                  <a:gd name="T61" fmla="*/ 84 h 540"/>
                  <a:gd name="T62" fmla="*/ 232 w 275"/>
                  <a:gd name="T63" fmla="*/ 36 h 540"/>
                  <a:gd name="T64" fmla="*/ 203 w 275"/>
                  <a:gd name="T65" fmla="*/ 0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5" h="540">
                    <a:moveTo>
                      <a:pt x="203" y="0"/>
                    </a:moveTo>
                    <a:lnTo>
                      <a:pt x="206" y="11"/>
                    </a:lnTo>
                    <a:lnTo>
                      <a:pt x="212" y="42"/>
                    </a:lnTo>
                    <a:lnTo>
                      <a:pt x="215" y="87"/>
                    </a:lnTo>
                    <a:lnTo>
                      <a:pt x="212" y="141"/>
                    </a:lnTo>
                    <a:lnTo>
                      <a:pt x="199" y="201"/>
                    </a:lnTo>
                    <a:lnTo>
                      <a:pt x="170" y="261"/>
                    </a:lnTo>
                    <a:lnTo>
                      <a:pt x="121" y="317"/>
                    </a:lnTo>
                    <a:lnTo>
                      <a:pt x="50" y="362"/>
                    </a:lnTo>
                    <a:lnTo>
                      <a:pt x="28" y="375"/>
                    </a:lnTo>
                    <a:lnTo>
                      <a:pt x="13" y="391"/>
                    </a:lnTo>
                    <a:lnTo>
                      <a:pt x="5" y="410"/>
                    </a:lnTo>
                    <a:lnTo>
                      <a:pt x="0" y="429"/>
                    </a:lnTo>
                    <a:lnTo>
                      <a:pt x="0" y="450"/>
                    </a:lnTo>
                    <a:lnTo>
                      <a:pt x="6" y="470"/>
                    </a:lnTo>
                    <a:lnTo>
                      <a:pt x="15" y="489"/>
                    </a:lnTo>
                    <a:lnTo>
                      <a:pt x="28" y="507"/>
                    </a:lnTo>
                    <a:lnTo>
                      <a:pt x="43" y="521"/>
                    </a:lnTo>
                    <a:lnTo>
                      <a:pt x="62" y="531"/>
                    </a:lnTo>
                    <a:lnTo>
                      <a:pt x="82" y="539"/>
                    </a:lnTo>
                    <a:lnTo>
                      <a:pt x="104" y="540"/>
                    </a:lnTo>
                    <a:lnTo>
                      <a:pt x="127" y="536"/>
                    </a:lnTo>
                    <a:lnTo>
                      <a:pt x="151" y="523"/>
                    </a:lnTo>
                    <a:lnTo>
                      <a:pt x="175" y="504"/>
                    </a:lnTo>
                    <a:lnTo>
                      <a:pt x="199" y="476"/>
                    </a:lnTo>
                    <a:lnTo>
                      <a:pt x="234" y="416"/>
                    </a:lnTo>
                    <a:lnTo>
                      <a:pt x="259" y="349"/>
                    </a:lnTo>
                    <a:lnTo>
                      <a:pt x="272" y="279"/>
                    </a:lnTo>
                    <a:lnTo>
                      <a:pt x="275" y="210"/>
                    </a:lnTo>
                    <a:lnTo>
                      <a:pt x="269" y="144"/>
                    </a:lnTo>
                    <a:lnTo>
                      <a:pt x="254" y="84"/>
                    </a:lnTo>
                    <a:lnTo>
                      <a:pt x="232" y="36"/>
                    </a:lnTo>
                    <a:lnTo>
                      <a:pt x="203" y="0"/>
                    </a:lnTo>
                    <a:close/>
                  </a:path>
                </a:pathLst>
              </a:custGeom>
              <a:solidFill>
                <a:srgbClr val="CE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1919" y="1272"/>
                <a:ext cx="153" cy="280"/>
              </a:xfrm>
              <a:custGeom>
                <a:avLst/>
                <a:gdLst>
                  <a:gd name="T0" fmla="*/ 51 w 153"/>
                  <a:gd name="T1" fmla="*/ 267 h 280"/>
                  <a:gd name="T2" fmla="*/ 49 w 153"/>
                  <a:gd name="T3" fmla="*/ 268 h 280"/>
                  <a:gd name="T4" fmla="*/ 46 w 153"/>
                  <a:gd name="T5" fmla="*/ 271 h 280"/>
                  <a:gd name="T6" fmla="*/ 40 w 153"/>
                  <a:gd name="T7" fmla="*/ 276 h 280"/>
                  <a:gd name="T8" fmla="*/ 35 w 153"/>
                  <a:gd name="T9" fmla="*/ 279 h 280"/>
                  <a:gd name="T10" fmla="*/ 26 w 153"/>
                  <a:gd name="T11" fmla="*/ 280 h 280"/>
                  <a:gd name="T12" fmla="*/ 19 w 153"/>
                  <a:gd name="T13" fmla="*/ 277 h 280"/>
                  <a:gd name="T14" fmla="*/ 11 w 153"/>
                  <a:gd name="T15" fmla="*/ 271 h 280"/>
                  <a:gd name="T16" fmla="*/ 4 w 153"/>
                  <a:gd name="T17" fmla="*/ 258 h 280"/>
                  <a:gd name="T18" fmla="*/ 0 w 153"/>
                  <a:gd name="T19" fmla="*/ 236 h 280"/>
                  <a:gd name="T20" fmla="*/ 1 w 153"/>
                  <a:gd name="T21" fmla="*/ 203 h 280"/>
                  <a:gd name="T22" fmla="*/ 5 w 153"/>
                  <a:gd name="T23" fmla="*/ 162 h 280"/>
                  <a:gd name="T24" fmla="*/ 13 w 153"/>
                  <a:gd name="T25" fmla="*/ 119 h 280"/>
                  <a:gd name="T26" fmla="*/ 23 w 153"/>
                  <a:gd name="T27" fmla="*/ 78 h 280"/>
                  <a:gd name="T28" fmla="*/ 35 w 153"/>
                  <a:gd name="T29" fmla="*/ 42 h 280"/>
                  <a:gd name="T30" fmla="*/ 46 w 153"/>
                  <a:gd name="T31" fmla="*/ 16 h 280"/>
                  <a:gd name="T32" fmla="*/ 59 w 153"/>
                  <a:gd name="T33" fmla="*/ 2 h 280"/>
                  <a:gd name="T34" fmla="*/ 73 w 153"/>
                  <a:gd name="T35" fmla="*/ 0 h 280"/>
                  <a:gd name="T36" fmla="*/ 86 w 153"/>
                  <a:gd name="T37" fmla="*/ 1 h 280"/>
                  <a:gd name="T38" fmla="*/ 97 w 153"/>
                  <a:gd name="T39" fmla="*/ 4 h 280"/>
                  <a:gd name="T40" fmla="*/ 109 w 153"/>
                  <a:gd name="T41" fmla="*/ 10 h 280"/>
                  <a:gd name="T42" fmla="*/ 118 w 153"/>
                  <a:gd name="T43" fmla="*/ 16 h 280"/>
                  <a:gd name="T44" fmla="*/ 125 w 153"/>
                  <a:gd name="T45" fmla="*/ 21 h 280"/>
                  <a:gd name="T46" fmla="*/ 131 w 153"/>
                  <a:gd name="T47" fmla="*/ 26 h 280"/>
                  <a:gd name="T48" fmla="*/ 132 w 153"/>
                  <a:gd name="T49" fmla="*/ 27 h 280"/>
                  <a:gd name="T50" fmla="*/ 134 w 153"/>
                  <a:gd name="T51" fmla="*/ 32 h 280"/>
                  <a:gd name="T52" fmla="*/ 140 w 153"/>
                  <a:gd name="T53" fmla="*/ 40 h 280"/>
                  <a:gd name="T54" fmla="*/ 146 w 153"/>
                  <a:gd name="T55" fmla="*/ 55 h 280"/>
                  <a:gd name="T56" fmla="*/ 151 w 153"/>
                  <a:gd name="T57" fmla="*/ 70 h 280"/>
                  <a:gd name="T58" fmla="*/ 153 w 153"/>
                  <a:gd name="T59" fmla="*/ 84 h 280"/>
                  <a:gd name="T60" fmla="*/ 151 w 153"/>
                  <a:gd name="T61" fmla="*/ 96 h 280"/>
                  <a:gd name="T62" fmla="*/ 141 w 153"/>
                  <a:gd name="T63" fmla="*/ 102 h 280"/>
                  <a:gd name="T64" fmla="*/ 124 w 153"/>
                  <a:gd name="T65" fmla="*/ 100 h 280"/>
                  <a:gd name="T66" fmla="*/ 100 w 153"/>
                  <a:gd name="T67" fmla="*/ 102 h 280"/>
                  <a:gd name="T68" fmla="*/ 83 w 153"/>
                  <a:gd name="T69" fmla="*/ 115 h 280"/>
                  <a:gd name="T70" fmla="*/ 71 w 153"/>
                  <a:gd name="T71" fmla="*/ 138 h 280"/>
                  <a:gd name="T72" fmla="*/ 62 w 153"/>
                  <a:gd name="T73" fmla="*/ 168 h 280"/>
                  <a:gd name="T74" fmla="*/ 56 w 153"/>
                  <a:gd name="T75" fmla="*/ 200 h 280"/>
                  <a:gd name="T76" fmla="*/ 54 w 153"/>
                  <a:gd name="T77" fmla="*/ 229 h 280"/>
                  <a:gd name="T78" fmla="*/ 52 w 153"/>
                  <a:gd name="T79" fmla="*/ 252 h 280"/>
                  <a:gd name="T80" fmla="*/ 51 w 153"/>
                  <a:gd name="T81" fmla="*/ 267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53" h="280">
                    <a:moveTo>
                      <a:pt x="51" y="267"/>
                    </a:moveTo>
                    <a:lnTo>
                      <a:pt x="49" y="268"/>
                    </a:lnTo>
                    <a:lnTo>
                      <a:pt x="46" y="271"/>
                    </a:lnTo>
                    <a:lnTo>
                      <a:pt x="40" y="276"/>
                    </a:lnTo>
                    <a:lnTo>
                      <a:pt x="35" y="279"/>
                    </a:lnTo>
                    <a:lnTo>
                      <a:pt x="26" y="280"/>
                    </a:lnTo>
                    <a:lnTo>
                      <a:pt x="19" y="277"/>
                    </a:lnTo>
                    <a:lnTo>
                      <a:pt x="11" y="271"/>
                    </a:lnTo>
                    <a:lnTo>
                      <a:pt x="4" y="258"/>
                    </a:lnTo>
                    <a:lnTo>
                      <a:pt x="0" y="236"/>
                    </a:lnTo>
                    <a:lnTo>
                      <a:pt x="1" y="203"/>
                    </a:lnTo>
                    <a:lnTo>
                      <a:pt x="5" y="162"/>
                    </a:lnTo>
                    <a:lnTo>
                      <a:pt x="13" y="119"/>
                    </a:lnTo>
                    <a:lnTo>
                      <a:pt x="23" y="78"/>
                    </a:lnTo>
                    <a:lnTo>
                      <a:pt x="35" y="42"/>
                    </a:lnTo>
                    <a:lnTo>
                      <a:pt x="46" y="16"/>
                    </a:lnTo>
                    <a:lnTo>
                      <a:pt x="59" y="2"/>
                    </a:lnTo>
                    <a:lnTo>
                      <a:pt x="73" y="0"/>
                    </a:lnTo>
                    <a:lnTo>
                      <a:pt x="86" y="1"/>
                    </a:lnTo>
                    <a:lnTo>
                      <a:pt x="97" y="4"/>
                    </a:lnTo>
                    <a:lnTo>
                      <a:pt x="109" y="10"/>
                    </a:lnTo>
                    <a:lnTo>
                      <a:pt x="118" y="16"/>
                    </a:lnTo>
                    <a:lnTo>
                      <a:pt x="125" y="21"/>
                    </a:lnTo>
                    <a:lnTo>
                      <a:pt x="131" y="26"/>
                    </a:lnTo>
                    <a:lnTo>
                      <a:pt x="132" y="27"/>
                    </a:lnTo>
                    <a:lnTo>
                      <a:pt x="134" y="32"/>
                    </a:lnTo>
                    <a:lnTo>
                      <a:pt x="140" y="40"/>
                    </a:lnTo>
                    <a:lnTo>
                      <a:pt x="146" y="55"/>
                    </a:lnTo>
                    <a:lnTo>
                      <a:pt x="151" y="70"/>
                    </a:lnTo>
                    <a:lnTo>
                      <a:pt x="153" y="84"/>
                    </a:lnTo>
                    <a:lnTo>
                      <a:pt x="151" y="96"/>
                    </a:lnTo>
                    <a:lnTo>
                      <a:pt x="141" y="102"/>
                    </a:lnTo>
                    <a:lnTo>
                      <a:pt x="124" y="100"/>
                    </a:lnTo>
                    <a:lnTo>
                      <a:pt x="100" y="102"/>
                    </a:lnTo>
                    <a:lnTo>
                      <a:pt x="83" y="115"/>
                    </a:lnTo>
                    <a:lnTo>
                      <a:pt x="71" y="138"/>
                    </a:lnTo>
                    <a:lnTo>
                      <a:pt x="62" y="168"/>
                    </a:lnTo>
                    <a:lnTo>
                      <a:pt x="56" y="200"/>
                    </a:lnTo>
                    <a:lnTo>
                      <a:pt x="54" y="229"/>
                    </a:lnTo>
                    <a:lnTo>
                      <a:pt x="52" y="252"/>
                    </a:lnTo>
                    <a:lnTo>
                      <a:pt x="51" y="267"/>
                    </a:lnTo>
                    <a:close/>
                  </a:path>
                </a:pathLst>
              </a:custGeom>
              <a:solidFill>
                <a:srgbClr val="E0B2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1647" y="1267"/>
                <a:ext cx="238" cy="263"/>
              </a:xfrm>
              <a:custGeom>
                <a:avLst/>
                <a:gdLst>
                  <a:gd name="T0" fmla="*/ 238 w 238"/>
                  <a:gd name="T1" fmla="*/ 263 h 263"/>
                  <a:gd name="T2" fmla="*/ 238 w 238"/>
                  <a:gd name="T3" fmla="*/ 254 h 263"/>
                  <a:gd name="T4" fmla="*/ 235 w 238"/>
                  <a:gd name="T5" fmla="*/ 231 h 263"/>
                  <a:gd name="T6" fmla="*/ 232 w 238"/>
                  <a:gd name="T7" fmla="*/ 199 h 263"/>
                  <a:gd name="T8" fmla="*/ 225 w 238"/>
                  <a:gd name="T9" fmla="*/ 161 h 263"/>
                  <a:gd name="T10" fmla="*/ 215 w 238"/>
                  <a:gd name="T11" fmla="*/ 121 h 263"/>
                  <a:gd name="T12" fmla="*/ 202 w 238"/>
                  <a:gd name="T13" fmla="*/ 86 h 263"/>
                  <a:gd name="T14" fmla="*/ 184 w 238"/>
                  <a:gd name="T15" fmla="*/ 60 h 263"/>
                  <a:gd name="T16" fmla="*/ 161 w 238"/>
                  <a:gd name="T17" fmla="*/ 45 h 263"/>
                  <a:gd name="T18" fmla="*/ 134 w 238"/>
                  <a:gd name="T19" fmla="*/ 38 h 263"/>
                  <a:gd name="T20" fmla="*/ 108 w 238"/>
                  <a:gd name="T21" fmla="*/ 29 h 263"/>
                  <a:gd name="T22" fmla="*/ 82 w 238"/>
                  <a:gd name="T23" fmla="*/ 21 h 263"/>
                  <a:gd name="T24" fmla="*/ 57 w 238"/>
                  <a:gd name="T25" fmla="*/ 13 h 263"/>
                  <a:gd name="T26" fmla="*/ 35 w 238"/>
                  <a:gd name="T27" fmla="*/ 6 h 263"/>
                  <a:gd name="T28" fmla="*/ 18 w 238"/>
                  <a:gd name="T29" fmla="*/ 2 h 263"/>
                  <a:gd name="T30" fmla="*/ 6 w 238"/>
                  <a:gd name="T31" fmla="*/ 0 h 263"/>
                  <a:gd name="T32" fmla="*/ 0 w 238"/>
                  <a:gd name="T33" fmla="*/ 3 h 263"/>
                  <a:gd name="T34" fmla="*/ 0 w 238"/>
                  <a:gd name="T35" fmla="*/ 7 h 263"/>
                  <a:gd name="T36" fmla="*/ 2 w 238"/>
                  <a:gd name="T37" fmla="*/ 16 h 263"/>
                  <a:gd name="T38" fmla="*/ 4 w 238"/>
                  <a:gd name="T39" fmla="*/ 26 h 263"/>
                  <a:gd name="T40" fmla="*/ 9 w 238"/>
                  <a:gd name="T41" fmla="*/ 41 h 263"/>
                  <a:gd name="T42" fmla="*/ 15 w 238"/>
                  <a:gd name="T43" fmla="*/ 57 h 263"/>
                  <a:gd name="T44" fmla="*/ 22 w 238"/>
                  <a:gd name="T45" fmla="*/ 75 h 263"/>
                  <a:gd name="T46" fmla="*/ 32 w 238"/>
                  <a:gd name="T47" fmla="*/ 95 h 263"/>
                  <a:gd name="T48" fmla="*/ 44 w 238"/>
                  <a:gd name="T49" fmla="*/ 116 h 263"/>
                  <a:gd name="T50" fmla="*/ 58 w 238"/>
                  <a:gd name="T51" fmla="*/ 136 h 263"/>
                  <a:gd name="T52" fmla="*/ 75 w 238"/>
                  <a:gd name="T53" fmla="*/ 158 h 263"/>
                  <a:gd name="T54" fmla="*/ 95 w 238"/>
                  <a:gd name="T55" fmla="*/ 178 h 263"/>
                  <a:gd name="T56" fmla="*/ 117 w 238"/>
                  <a:gd name="T57" fmla="*/ 199 h 263"/>
                  <a:gd name="T58" fmla="*/ 142 w 238"/>
                  <a:gd name="T59" fmla="*/ 218 h 263"/>
                  <a:gd name="T60" fmla="*/ 171 w 238"/>
                  <a:gd name="T61" fmla="*/ 235 h 263"/>
                  <a:gd name="T62" fmla="*/ 203 w 238"/>
                  <a:gd name="T63" fmla="*/ 250 h 263"/>
                  <a:gd name="T64" fmla="*/ 238 w 238"/>
                  <a:gd name="T65" fmla="*/ 263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38" h="263">
                    <a:moveTo>
                      <a:pt x="238" y="263"/>
                    </a:moveTo>
                    <a:lnTo>
                      <a:pt x="238" y="254"/>
                    </a:lnTo>
                    <a:lnTo>
                      <a:pt x="235" y="231"/>
                    </a:lnTo>
                    <a:lnTo>
                      <a:pt x="232" y="199"/>
                    </a:lnTo>
                    <a:lnTo>
                      <a:pt x="225" y="161"/>
                    </a:lnTo>
                    <a:lnTo>
                      <a:pt x="215" y="121"/>
                    </a:lnTo>
                    <a:lnTo>
                      <a:pt x="202" y="86"/>
                    </a:lnTo>
                    <a:lnTo>
                      <a:pt x="184" y="60"/>
                    </a:lnTo>
                    <a:lnTo>
                      <a:pt x="161" y="45"/>
                    </a:lnTo>
                    <a:lnTo>
                      <a:pt x="134" y="38"/>
                    </a:lnTo>
                    <a:lnTo>
                      <a:pt x="108" y="29"/>
                    </a:lnTo>
                    <a:lnTo>
                      <a:pt x="82" y="21"/>
                    </a:lnTo>
                    <a:lnTo>
                      <a:pt x="57" y="13"/>
                    </a:lnTo>
                    <a:lnTo>
                      <a:pt x="35" y="6"/>
                    </a:lnTo>
                    <a:lnTo>
                      <a:pt x="18" y="2"/>
                    </a:lnTo>
                    <a:lnTo>
                      <a:pt x="6" y="0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2" y="16"/>
                    </a:lnTo>
                    <a:lnTo>
                      <a:pt x="4" y="26"/>
                    </a:lnTo>
                    <a:lnTo>
                      <a:pt x="9" y="41"/>
                    </a:lnTo>
                    <a:lnTo>
                      <a:pt x="15" y="57"/>
                    </a:lnTo>
                    <a:lnTo>
                      <a:pt x="22" y="75"/>
                    </a:lnTo>
                    <a:lnTo>
                      <a:pt x="32" y="95"/>
                    </a:lnTo>
                    <a:lnTo>
                      <a:pt x="44" y="116"/>
                    </a:lnTo>
                    <a:lnTo>
                      <a:pt x="58" y="136"/>
                    </a:lnTo>
                    <a:lnTo>
                      <a:pt x="75" y="158"/>
                    </a:lnTo>
                    <a:lnTo>
                      <a:pt x="95" y="178"/>
                    </a:lnTo>
                    <a:lnTo>
                      <a:pt x="117" y="199"/>
                    </a:lnTo>
                    <a:lnTo>
                      <a:pt x="142" y="218"/>
                    </a:lnTo>
                    <a:lnTo>
                      <a:pt x="171" y="235"/>
                    </a:lnTo>
                    <a:lnTo>
                      <a:pt x="203" y="250"/>
                    </a:lnTo>
                    <a:lnTo>
                      <a:pt x="238" y="263"/>
                    </a:lnTo>
                    <a:close/>
                  </a:path>
                </a:pathLst>
              </a:custGeom>
              <a:solidFill>
                <a:srgbClr val="7FF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4" name="Freeform 20"/>
              <p:cNvSpPr>
                <a:spLocks/>
              </p:cNvSpPr>
              <p:nvPr/>
            </p:nvSpPr>
            <p:spPr bwMode="auto">
              <a:xfrm>
                <a:off x="1619" y="1607"/>
                <a:ext cx="108" cy="110"/>
              </a:xfrm>
              <a:custGeom>
                <a:avLst/>
                <a:gdLst>
                  <a:gd name="T0" fmla="*/ 54 w 108"/>
                  <a:gd name="T1" fmla="*/ 110 h 110"/>
                  <a:gd name="T2" fmla="*/ 65 w 108"/>
                  <a:gd name="T3" fmla="*/ 109 h 110"/>
                  <a:gd name="T4" fmla="*/ 75 w 108"/>
                  <a:gd name="T5" fmla="*/ 106 h 110"/>
                  <a:gd name="T6" fmla="*/ 84 w 108"/>
                  <a:gd name="T7" fmla="*/ 101 h 110"/>
                  <a:gd name="T8" fmla="*/ 92 w 108"/>
                  <a:gd name="T9" fmla="*/ 94 h 110"/>
                  <a:gd name="T10" fmla="*/ 100 w 108"/>
                  <a:gd name="T11" fmla="*/ 85 h 110"/>
                  <a:gd name="T12" fmla="*/ 104 w 108"/>
                  <a:gd name="T13" fmla="*/ 76 h 110"/>
                  <a:gd name="T14" fmla="*/ 107 w 108"/>
                  <a:gd name="T15" fmla="*/ 66 h 110"/>
                  <a:gd name="T16" fmla="*/ 108 w 108"/>
                  <a:gd name="T17" fmla="*/ 55 h 110"/>
                  <a:gd name="T18" fmla="*/ 107 w 108"/>
                  <a:gd name="T19" fmla="*/ 44 h 110"/>
                  <a:gd name="T20" fmla="*/ 104 w 108"/>
                  <a:gd name="T21" fmla="*/ 34 h 110"/>
                  <a:gd name="T22" fmla="*/ 100 w 108"/>
                  <a:gd name="T23" fmla="*/ 25 h 110"/>
                  <a:gd name="T24" fmla="*/ 92 w 108"/>
                  <a:gd name="T25" fmla="*/ 17 h 110"/>
                  <a:gd name="T26" fmla="*/ 84 w 108"/>
                  <a:gd name="T27" fmla="*/ 9 h 110"/>
                  <a:gd name="T28" fmla="*/ 75 w 108"/>
                  <a:gd name="T29" fmla="*/ 5 h 110"/>
                  <a:gd name="T30" fmla="*/ 65 w 108"/>
                  <a:gd name="T31" fmla="*/ 2 h 110"/>
                  <a:gd name="T32" fmla="*/ 54 w 108"/>
                  <a:gd name="T33" fmla="*/ 0 h 110"/>
                  <a:gd name="T34" fmla="*/ 43 w 108"/>
                  <a:gd name="T35" fmla="*/ 2 h 110"/>
                  <a:gd name="T36" fmla="*/ 32 w 108"/>
                  <a:gd name="T37" fmla="*/ 5 h 110"/>
                  <a:gd name="T38" fmla="*/ 24 w 108"/>
                  <a:gd name="T39" fmla="*/ 9 h 110"/>
                  <a:gd name="T40" fmla="*/ 16 w 108"/>
                  <a:gd name="T41" fmla="*/ 17 h 110"/>
                  <a:gd name="T42" fmla="*/ 9 w 108"/>
                  <a:gd name="T43" fmla="*/ 25 h 110"/>
                  <a:gd name="T44" fmla="*/ 5 w 108"/>
                  <a:gd name="T45" fmla="*/ 34 h 110"/>
                  <a:gd name="T46" fmla="*/ 2 w 108"/>
                  <a:gd name="T47" fmla="*/ 44 h 110"/>
                  <a:gd name="T48" fmla="*/ 0 w 108"/>
                  <a:gd name="T49" fmla="*/ 55 h 110"/>
                  <a:gd name="T50" fmla="*/ 2 w 108"/>
                  <a:gd name="T51" fmla="*/ 66 h 110"/>
                  <a:gd name="T52" fmla="*/ 5 w 108"/>
                  <a:gd name="T53" fmla="*/ 76 h 110"/>
                  <a:gd name="T54" fmla="*/ 9 w 108"/>
                  <a:gd name="T55" fmla="*/ 85 h 110"/>
                  <a:gd name="T56" fmla="*/ 16 w 108"/>
                  <a:gd name="T57" fmla="*/ 94 h 110"/>
                  <a:gd name="T58" fmla="*/ 24 w 108"/>
                  <a:gd name="T59" fmla="*/ 101 h 110"/>
                  <a:gd name="T60" fmla="*/ 32 w 108"/>
                  <a:gd name="T61" fmla="*/ 106 h 110"/>
                  <a:gd name="T62" fmla="*/ 43 w 108"/>
                  <a:gd name="T63" fmla="*/ 109 h 110"/>
                  <a:gd name="T64" fmla="*/ 54 w 108"/>
                  <a:gd name="T65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8" h="110">
                    <a:moveTo>
                      <a:pt x="54" y="110"/>
                    </a:moveTo>
                    <a:lnTo>
                      <a:pt x="65" y="109"/>
                    </a:lnTo>
                    <a:lnTo>
                      <a:pt x="75" y="106"/>
                    </a:lnTo>
                    <a:lnTo>
                      <a:pt x="84" y="101"/>
                    </a:lnTo>
                    <a:lnTo>
                      <a:pt x="92" y="94"/>
                    </a:lnTo>
                    <a:lnTo>
                      <a:pt x="100" y="85"/>
                    </a:lnTo>
                    <a:lnTo>
                      <a:pt x="104" y="76"/>
                    </a:lnTo>
                    <a:lnTo>
                      <a:pt x="107" y="66"/>
                    </a:lnTo>
                    <a:lnTo>
                      <a:pt x="108" y="55"/>
                    </a:lnTo>
                    <a:lnTo>
                      <a:pt x="107" y="44"/>
                    </a:lnTo>
                    <a:lnTo>
                      <a:pt x="104" y="34"/>
                    </a:lnTo>
                    <a:lnTo>
                      <a:pt x="100" y="25"/>
                    </a:lnTo>
                    <a:lnTo>
                      <a:pt x="92" y="17"/>
                    </a:lnTo>
                    <a:lnTo>
                      <a:pt x="84" y="9"/>
                    </a:lnTo>
                    <a:lnTo>
                      <a:pt x="75" y="5"/>
                    </a:lnTo>
                    <a:lnTo>
                      <a:pt x="65" y="2"/>
                    </a:lnTo>
                    <a:lnTo>
                      <a:pt x="54" y="0"/>
                    </a:lnTo>
                    <a:lnTo>
                      <a:pt x="43" y="2"/>
                    </a:lnTo>
                    <a:lnTo>
                      <a:pt x="32" y="5"/>
                    </a:lnTo>
                    <a:lnTo>
                      <a:pt x="24" y="9"/>
                    </a:lnTo>
                    <a:lnTo>
                      <a:pt x="16" y="17"/>
                    </a:lnTo>
                    <a:lnTo>
                      <a:pt x="9" y="25"/>
                    </a:lnTo>
                    <a:lnTo>
                      <a:pt x="5" y="34"/>
                    </a:lnTo>
                    <a:lnTo>
                      <a:pt x="2" y="44"/>
                    </a:lnTo>
                    <a:lnTo>
                      <a:pt x="0" y="55"/>
                    </a:lnTo>
                    <a:lnTo>
                      <a:pt x="2" y="66"/>
                    </a:lnTo>
                    <a:lnTo>
                      <a:pt x="5" y="76"/>
                    </a:lnTo>
                    <a:lnTo>
                      <a:pt x="9" y="85"/>
                    </a:lnTo>
                    <a:lnTo>
                      <a:pt x="16" y="94"/>
                    </a:lnTo>
                    <a:lnTo>
                      <a:pt x="24" y="101"/>
                    </a:lnTo>
                    <a:lnTo>
                      <a:pt x="32" y="106"/>
                    </a:lnTo>
                    <a:lnTo>
                      <a:pt x="43" y="109"/>
                    </a:lnTo>
                    <a:lnTo>
                      <a:pt x="54" y="110"/>
                    </a:lnTo>
                    <a:close/>
                  </a:path>
                </a:pathLst>
              </a:custGeom>
              <a:solidFill>
                <a:srgbClr val="FFB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CBD689AB-FC1E-4929-AE5F-8EA51A4A4BA9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9C4BDE3-2B86-47A0-AAE2-A8AE68FB437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Elementary Light SF" pitchFamily="2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Elementary Light SF" pitchFamily="2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Elementary Light SF" pitchFamily="2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Elementary Light SF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Elementary Light SF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Elementary Light SF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Elementary Light SF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Elementary Light SF" pitchFamily="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onuniversity.com/flash.asp?err=487&amp;engine=2" TargetMode="External"/><Relationship Id="rId2" Type="http://schemas.openxmlformats.org/officeDocument/2006/relationships/hyperlink" Target="http://www.funbrain.com/grammar/index.html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81000"/>
            <a:ext cx="8305800" cy="1780108"/>
          </a:xfrm>
        </p:spPr>
        <p:txBody>
          <a:bodyPr>
            <a:noAutofit/>
          </a:bodyPr>
          <a:lstStyle/>
          <a:p>
            <a:r>
              <a:rPr lang="en-US" sz="8400" dirty="0" smtClean="0"/>
              <a:t>IVAN CAPP</a:t>
            </a:r>
            <a:endParaRPr lang="en-US" sz="8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876800"/>
            <a:ext cx="6400800" cy="1752600"/>
          </a:xfrm>
        </p:spPr>
        <p:txBody>
          <a:bodyPr>
            <a:normAutofit/>
          </a:bodyPr>
          <a:lstStyle/>
          <a:p>
            <a:r>
              <a:rPr lang="en-US" sz="3000" dirty="0" smtClean="0"/>
              <a:t>Heather Johnson</a:t>
            </a:r>
            <a:endParaRPr lang="en-US" sz="3000" dirty="0"/>
          </a:p>
        </p:txBody>
      </p:sp>
      <p:sp>
        <p:nvSpPr>
          <p:cNvPr id="4" name="TextBox 3"/>
          <p:cNvSpPr txBox="1"/>
          <p:nvPr/>
        </p:nvSpPr>
        <p:spPr>
          <a:xfrm>
            <a:off x="2286000" y="2814114"/>
            <a:ext cx="47179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Sixth </a:t>
            </a:r>
            <a:r>
              <a:rPr lang="en-US" sz="4000" dirty="0" smtClean="0">
                <a:solidFill>
                  <a:schemeClr val="bg1"/>
                </a:solidFill>
              </a:rPr>
              <a:t>Grade English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5511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Pronouns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A word used to replace a noun or another pronoun </a:t>
            </a:r>
            <a:endParaRPr lang="en-US" dirty="0"/>
          </a:p>
          <a:p>
            <a:pPr lvl="1"/>
            <a:r>
              <a:rPr lang="en-US" dirty="0" smtClean="0"/>
              <a:t>Personal pronouns: I, you, he/she, them</a:t>
            </a:r>
          </a:p>
          <a:p>
            <a:pPr lvl="1"/>
            <a:r>
              <a:rPr lang="en-US" dirty="0" smtClean="0"/>
              <a:t>Possessive pronouns: mine, yours, his/hers, theirs</a:t>
            </a:r>
          </a:p>
          <a:p>
            <a:pPr lvl="1"/>
            <a:r>
              <a:rPr lang="en-US" dirty="0" smtClean="0"/>
              <a:t>Demonstrative pronouns: this, that, these</a:t>
            </a:r>
          </a:p>
          <a:p>
            <a:pPr lvl="1"/>
            <a:r>
              <a:rPr lang="en-US" dirty="0" smtClean="0"/>
              <a:t>Interrogative pronouns: Who, whom, which, what</a:t>
            </a:r>
          </a:p>
          <a:p>
            <a:pPr lvl="1"/>
            <a:r>
              <a:rPr lang="en-US" dirty="0" smtClean="0"/>
              <a:t>Reflexive pronouns: myself, him/herself, themselves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78680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Review!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http://www.youtube.com/watch?v=LtepekmBY4Q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8775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Lets put you to the test!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http://quizlet.com/3597909/ivancapp-flash-cards/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371600" y="2967335"/>
            <a:ext cx="5486400" cy="229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dirty="0">
                <a:solidFill>
                  <a:schemeClr val="bg1"/>
                </a:solidFill>
                <a:hlinkClick r:id="rId2"/>
              </a:rPr>
              <a:t>http://</a:t>
            </a:r>
            <a:r>
              <a:rPr lang="en-US" sz="2500" dirty="0" smtClean="0">
                <a:solidFill>
                  <a:schemeClr val="bg1"/>
                </a:solidFill>
                <a:hlinkClick r:id="rId2"/>
              </a:rPr>
              <a:t>www.funbrain.com/grammar/index.html</a:t>
            </a:r>
            <a:endParaRPr lang="en-US" sz="2500" dirty="0" smtClean="0">
              <a:solidFill>
                <a:schemeClr val="bg1"/>
              </a:solidFill>
            </a:endParaRPr>
          </a:p>
          <a:p>
            <a:endParaRPr lang="en-US" sz="2500" dirty="0">
              <a:solidFill>
                <a:schemeClr val="bg1"/>
              </a:solidFill>
            </a:endParaRPr>
          </a:p>
          <a:p>
            <a:r>
              <a:rPr lang="en-US" sz="2500" dirty="0">
                <a:solidFill>
                  <a:schemeClr val="bg1"/>
                </a:solidFill>
                <a:hlinkClick r:id="rId3"/>
              </a:rPr>
              <a:t>http://</a:t>
            </a:r>
            <a:r>
              <a:rPr lang="en-US" sz="2500" dirty="0" smtClean="0">
                <a:solidFill>
                  <a:schemeClr val="bg1"/>
                </a:solidFill>
                <a:hlinkClick r:id="rId3"/>
              </a:rPr>
              <a:t>www.toonuniversity.com/flash.asp?err=487&amp;engine=2</a:t>
            </a:r>
            <a:endParaRPr lang="en-US" sz="2500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9124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do we learn about the parts of speech?</a:t>
            </a:r>
          </a:p>
          <a:p>
            <a:r>
              <a:rPr lang="en-US" dirty="0" smtClean="0"/>
              <a:t>Will this help you to become a better writer?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654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990600"/>
          </a:xfrm>
        </p:spPr>
        <p:txBody>
          <a:bodyPr/>
          <a:lstStyle/>
          <a:p>
            <a:r>
              <a:rPr lang="en-US" sz="7000" dirty="0" smtClean="0"/>
              <a:t>Who is he?</a:t>
            </a:r>
            <a:endParaRPr lang="en-US" sz="7000" dirty="0"/>
          </a:p>
        </p:txBody>
      </p:sp>
      <p:sp>
        <p:nvSpPr>
          <p:cNvPr id="4" name="TextBox 3"/>
          <p:cNvSpPr txBox="1"/>
          <p:nvPr/>
        </p:nvSpPr>
        <p:spPr>
          <a:xfrm>
            <a:off x="685799" y="2380327"/>
            <a:ext cx="2694969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u="sng" dirty="0">
                <a:solidFill>
                  <a:schemeClr val="bg1"/>
                </a:solidFill>
              </a:rPr>
              <a:t>I</a:t>
            </a:r>
            <a:r>
              <a:rPr lang="en-US" sz="4000" dirty="0" smtClean="0">
                <a:solidFill>
                  <a:schemeClr val="bg1"/>
                </a:solidFill>
              </a:rPr>
              <a:t>nterjection</a:t>
            </a:r>
          </a:p>
          <a:p>
            <a:r>
              <a:rPr lang="en-US" sz="4000" b="1" u="sng" dirty="0">
                <a:solidFill>
                  <a:schemeClr val="bg1"/>
                </a:solidFill>
              </a:rPr>
              <a:t>V</a:t>
            </a:r>
            <a:r>
              <a:rPr lang="en-US" sz="4000" dirty="0" smtClean="0">
                <a:solidFill>
                  <a:schemeClr val="bg1"/>
                </a:solidFill>
              </a:rPr>
              <a:t>erb</a:t>
            </a:r>
          </a:p>
          <a:p>
            <a:r>
              <a:rPr lang="en-US" sz="4000" b="1" u="sng" dirty="0" smtClean="0">
                <a:solidFill>
                  <a:schemeClr val="bg1"/>
                </a:solidFill>
              </a:rPr>
              <a:t>A</a:t>
            </a:r>
            <a:r>
              <a:rPr lang="en-US" sz="4000" dirty="0" smtClean="0">
                <a:solidFill>
                  <a:schemeClr val="bg1"/>
                </a:solidFill>
              </a:rPr>
              <a:t>dverb</a:t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sz="4000" b="1" u="sng" dirty="0" smtClean="0">
                <a:solidFill>
                  <a:schemeClr val="bg1"/>
                </a:solidFill>
              </a:rPr>
              <a:t>N</a:t>
            </a:r>
            <a:r>
              <a:rPr lang="en-US" sz="4000" dirty="0" smtClean="0">
                <a:solidFill>
                  <a:schemeClr val="bg1"/>
                </a:solidFill>
              </a:rPr>
              <a:t>oun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57800" y="2372707"/>
            <a:ext cx="2893741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u="sng" dirty="0" smtClean="0">
                <a:solidFill>
                  <a:schemeClr val="bg1"/>
                </a:solidFill>
              </a:rPr>
              <a:t>C</a:t>
            </a:r>
            <a:r>
              <a:rPr lang="en-US" sz="4000" dirty="0" smtClean="0">
                <a:solidFill>
                  <a:schemeClr val="bg1"/>
                </a:solidFill>
              </a:rPr>
              <a:t>onjunction</a:t>
            </a:r>
          </a:p>
          <a:p>
            <a:r>
              <a:rPr lang="en-US" sz="4000" b="1" u="sng" dirty="0" smtClean="0">
                <a:solidFill>
                  <a:schemeClr val="bg1"/>
                </a:solidFill>
              </a:rPr>
              <a:t>A</a:t>
            </a:r>
            <a:r>
              <a:rPr lang="en-US" sz="4000" dirty="0" smtClean="0">
                <a:solidFill>
                  <a:schemeClr val="bg1"/>
                </a:solidFill>
              </a:rPr>
              <a:t>djective</a:t>
            </a:r>
          </a:p>
          <a:p>
            <a:r>
              <a:rPr lang="en-US" sz="4000" b="1" u="sng" dirty="0" smtClean="0">
                <a:solidFill>
                  <a:schemeClr val="bg1"/>
                </a:solidFill>
              </a:rPr>
              <a:t>P</a:t>
            </a:r>
            <a:r>
              <a:rPr lang="en-US" sz="4000" dirty="0" smtClean="0">
                <a:solidFill>
                  <a:schemeClr val="bg1"/>
                </a:solidFill>
              </a:rPr>
              <a:t>reposition</a:t>
            </a:r>
          </a:p>
          <a:p>
            <a:r>
              <a:rPr lang="en-US" sz="4000" b="1" u="sng" dirty="0" smtClean="0">
                <a:solidFill>
                  <a:schemeClr val="bg1"/>
                </a:solidFill>
              </a:rPr>
              <a:t>P</a:t>
            </a:r>
            <a:r>
              <a:rPr lang="en-US" sz="4000" dirty="0" smtClean="0">
                <a:solidFill>
                  <a:schemeClr val="bg1"/>
                </a:solidFill>
              </a:rPr>
              <a:t>ronoun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219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Interjections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1600200"/>
            <a:ext cx="7408333" cy="4525963"/>
          </a:xfrm>
        </p:spPr>
        <p:txBody>
          <a:bodyPr/>
          <a:lstStyle/>
          <a:p>
            <a:r>
              <a:rPr lang="en-US" dirty="0" smtClean="0"/>
              <a:t>A word that expresses emotion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I can’t believe that she stole my crayon!</a:t>
            </a:r>
          </a:p>
          <a:p>
            <a:pPr lvl="1"/>
            <a:r>
              <a:rPr lang="en-US" dirty="0" smtClean="0"/>
              <a:t>It’s snowing outside!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217" y="4114800"/>
            <a:ext cx="1676400" cy="163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5959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458200" cy="4267200"/>
          </a:xfrm>
        </p:spPr>
        <p:txBody>
          <a:bodyPr numCol="1">
            <a:normAutofit/>
          </a:bodyPr>
          <a:lstStyle/>
          <a:p>
            <a:pPr lvl="1">
              <a:buFont typeface="Arial" pitchFamily="34" charset="0"/>
              <a:buChar char="•"/>
            </a:pPr>
            <a:r>
              <a:rPr lang="en-US" dirty="0" smtClean="0"/>
              <a:t>Expresses actions, events, or states of being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run, jump, swim, bike, draw, write, read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I </a:t>
            </a:r>
            <a:r>
              <a:rPr lang="en-US" b="1" u="sng" dirty="0" smtClean="0"/>
              <a:t>will</a:t>
            </a:r>
            <a:r>
              <a:rPr lang="en-US" b="1" dirty="0" smtClean="0"/>
              <a:t> </a:t>
            </a:r>
            <a:r>
              <a:rPr lang="en-US" b="1" u="sng" dirty="0" smtClean="0"/>
              <a:t>plant </a:t>
            </a:r>
            <a:r>
              <a:rPr lang="en-US" dirty="0" smtClean="0"/>
              <a:t>this tree next spring.</a:t>
            </a:r>
            <a:endParaRPr lang="en-US" dirty="0"/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I </a:t>
            </a:r>
            <a:r>
              <a:rPr lang="en-US" b="1" u="sng" dirty="0" smtClean="0"/>
              <a:t>was</a:t>
            </a:r>
            <a:r>
              <a:rPr lang="en-US" dirty="0" smtClean="0"/>
              <a:t> not planning on going to the movies</a:t>
            </a:r>
            <a:r>
              <a:rPr lang="en-US" dirty="0" smtClean="0"/>
              <a:t>.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I </a:t>
            </a:r>
            <a:r>
              <a:rPr lang="en-US" b="1" u="sng" dirty="0" smtClean="0"/>
              <a:t>swam</a:t>
            </a:r>
            <a:r>
              <a:rPr lang="en-US" dirty="0" smtClean="0"/>
              <a:t> across the pool.</a:t>
            </a:r>
            <a:endParaRPr lang="en-US" dirty="0" smtClean="0"/>
          </a:p>
          <a:p>
            <a:pPr marL="914400" lvl="2" indent="0">
              <a:buNone/>
            </a:pPr>
            <a:endParaRPr lang="en-US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9" y="4114800"/>
            <a:ext cx="2809875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67578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Adverbs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word that modifies a verb, adjective, or another adverb</a:t>
            </a:r>
          </a:p>
          <a:p>
            <a:pPr lvl="1"/>
            <a:r>
              <a:rPr lang="en-US" dirty="0" smtClean="0"/>
              <a:t>Describes how, why</a:t>
            </a:r>
            <a:r>
              <a:rPr lang="en-US" dirty="0" smtClean="0"/>
              <a:t>, to what extent, </a:t>
            </a:r>
            <a:r>
              <a:rPr lang="en-US" dirty="0" smtClean="0"/>
              <a:t>and </a:t>
            </a:r>
            <a:r>
              <a:rPr lang="en-US" dirty="0" smtClean="0"/>
              <a:t>where.</a:t>
            </a:r>
            <a:endParaRPr lang="en-US" dirty="0" smtClean="0"/>
          </a:p>
          <a:p>
            <a:endParaRPr lang="en-US" dirty="0"/>
          </a:p>
          <a:p>
            <a:pPr lvl="1"/>
            <a:r>
              <a:rPr lang="en-US" dirty="0" smtClean="0"/>
              <a:t>The man ran </a:t>
            </a:r>
            <a:r>
              <a:rPr lang="en-US" b="1" u="sng" dirty="0" smtClean="0"/>
              <a:t>quickly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I </a:t>
            </a:r>
            <a:r>
              <a:rPr lang="en-US" b="1" u="sng" dirty="0" smtClean="0"/>
              <a:t>often</a:t>
            </a:r>
            <a:r>
              <a:rPr lang="en-US" dirty="0" smtClean="0"/>
              <a:t> walk to class.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429000"/>
            <a:ext cx="2934861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86237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Nouns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229600" cy="4525963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Used to name a person, place, thing, or </a:t>
            </a:r>
            <a:r>
              <a:rPr lang="en-US" dirty="0" smtClean="0"/>
              <a:t>idea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-Can be concrete or abstract 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-Proper nouns- United States,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Catholic </a:t>
            </a:r>
            <a:r>
              <a:rPr lang="en-US" dirty="0" smtClean="0"/>
              <a:t>Church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/>
              <a:t>Veronica, Atlantic ocean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733800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95103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Conjunctions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Arial" pitchFamily="34" charset="0"/>
              <a:buChar char="•"/>
            </a:pPr>
            <a:r>
              <a:rPr lang="en-US" dirty="0" smtClean="0"/>
              <a:t> Used to join words or groups of words</a:t>
            </a:r>
            <a:r>
              <a:rPr lang="en-US" dirty="0" smtClean="0"/>
              <a:t>.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And, but, so, or</a:t>
            </a:r>
            <a:endParaRPr lang="en-US" dirty="0" smtClean="0"/>
          </a:p>
          <a:p>
            <a:pPr lvl="2">
              <a:buFontTx/>
              <a:buChar char="-"/>
            </a:pPr>
            <a:r>
              <a:rPr lang="en-US" dirty="0" smtClean="0"/>
              <a:t>I wanted to go to the park today but my mom wouldn’t let me. </a:t>
            </a:r>
            <a:endParaRPr lang="en-US" dirty="0" smtClean="0"/>
          </a:p>
          <a:p>
            <a:pPr lvl="2">
              <a:buFontTx/>
              <a:buChar char="-"/>
            </a:pPr>
            <a:r>
              <a:rPr lang="en-US" dirty="0" smtClean="0"/>
              <a:t>I felt sick today so I didn’t go to school.</a:t>
            </a:r>
            <a:endParaRPr lang="en-US" dirty="0" smtClean="0"/>
          </a:p>
          <a:p>
            <a:pPr lvl="2">
              <a:buFontTx/>
              <a:buChar char="-"/>
            </a:pP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934640"/>
            <a:ext cx="2590800" cy="2380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04393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word that describes a noun or a </a:t>
            </a:r>
            <a:r>
              <a:rPr lang="en-US" dirty="0" smtClean="0"/>
              <a:t>pronoun</a:t>
            </a:r>
            <a:br>
              <a:rPr lang="en-US" dirty="0" smtClean="0"/>
            </a:b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 - </a:t>
            </a:r>
            <a:r>
              <a:rPr lang="en-US" sz="2500" dirty="0" smtClean="0"/>
              <a:t>The </a:t>
            </a:r>
            <a:r>
              <a:rPr lang="en-US" sz="2500" b="1" u="sng" dirty="0" smtClean="0"/>
              <a:t>shiny</a:t>
            </a:r>
            <a:r>
              <a:rPr lang="en-US" sz="2500" b="1" i="1" dirty="0" smtClean="0"/>
              <a:t> </a:t>
            </a:r>
            <a:r>
              <a:rPr lang="en-US" sz="2500" dirty="0" smtClean="0"/>
              <a:t>bike was sitting under the Christmas</a:t>
            </a:r>
            <a:br>
              <a:rPr lang="en-US" sz="2500" dirty="0" smtClean="0"/>
            </a:br>
            <a:r>
              <a:rPr lang="en-US" sz="2500" dirty="0" smtClean="0"/>
              <a:t>           tree</a:t>
            </a:r>
          </a:p>
          <a:p>
            <a:pPr marL="0" indent="0">
              <a:buNone/>
            </a:pPr>
            <a:r>
              <a:rPr lang="en-US" sz="2500" dirty="0"/>
              <a:t> </a:t>
            </a:r>
            <a:r>
              <a:rPr lang="en-US" sz="2500" dirty="0" smtClean="0"/>
              <a:t>       - I walked past the </a:t>
            </a:r>
            <a:r>
              <a:rPr lang="en-US" sz="2500" b="1" u="sng" dirty="0" smtClean="0"/>
              <a:t>scary</a:t>
            </a:r>
            <a:r>
              <a:rPr lang="en-US" sz="2500" dirty="0" smtClean="0"/>
              <a:t> house to get home. </a:t>
            </a:r>
            <a:endParaRPr lang="en-US" sz="25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267200"/>
            <a:ext cx="2913865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61866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Prepositions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7071" y="1250949"/>
            <a:ext cx="8229600" cy="4525963"/>
          </a:xfrm>
        </p:spPr>
        <p:txBody>
          <a:bodyPr/>
          <a:lstStyle/>
          <a:p>
            <a:r>
              <a:rPr lang="en-US" dirty="0" smtClean="0"/>
              <a:t>Shows the relationship of a noun or pronoun to another word</a:t>
            </a:r>
          </a:p>
          <a:p>
            <a:r>
              <a:rPr lang="en-US" dirty="0" smtClean="0"/>
              <a:t>Usually indicates the temporal, logical, or spatial relevance of an object in a </a:t>
            </a:r>
            <a:r>
              <a:rPr lang="en-US" dirty="0" smtClean="0"/>
              <a:t>sentence</a:t>
            </a:r>
            <a:endParaRPr lang="en-US" dirty="0" smtClean="0"/>
          </a:p>
          <a:p>
            <a:pPr lvl="1"/>
            <a:r>
              <a:rPr lang="en-US" dirty="0" smtClean="0"/>
              <a:t>I ride my bike </a:t>
            </a:r>
            <a:r>
              <a:rPr lang="en-US" b="1" u="sng" dirty="0" smtClean="0"/>
              <a:t>over</a:t>
            </a:r>
            <a:r>
              <a:rPr lang="en-US" dirty="0" smtClean="0"/>
              <a:t> the bridge.</a:t>
            </a:r>
          </a:p>
          <a:p>
            <a:pPr lvl="1"/>
            <a:r>
              <a:rPr lang="en-US" dirty="0" smtClean="0"/>
              <a:t>She put my backpack </a:t>
            </a:r>
            <a:r>
              <a:rPr lang="en-US" b="1" u="sng" dirty="0" smtClean="0"/>
              <a:t>on</a:t>
            </a:r>
            <a:r>
              <a:rPr lang="en-US" dirty="0" smtClean="0"/>
              <a:t> my chair.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953000"/>
            <a:ext cx="2591528" cy="172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7885220"/>
      </p:ext>
    </p:extLst>
  </p:cSld>
  <p:clrMapOvr>
    <a:masterClrMapping/>
  </p:clrMapOvr>
</p:sld>
</file>

<file path=ppt/theme/theme1.xml><?xml version="1.0" encoding="utf-8"?>
<a:theme xmlns:a="http://schemas.openxmlformats.org/drawingml/2006/main" name="chalkboard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Elementary Light SF"/>
        <a:ea typeface=""/>
        <a:cs typeface=""/>
      </a:majorFont>
      <a:minorFont>
        <a:latin typeface="Elementary Light S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chalkboard</Template>
  <TotalTime>459</TotalTime>
  <Words>333</Words>
  <Application>Microsoft Office PowerPoint</Application>
  <PresentationFormat>On-screen Show (4:3)</PresentationFormat>
  <Paragraphs>63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chalkboard</vt:lpstr>
      <vt:lpstr>IVAN CAPP</vt:lpstr>
      <vt:lpstr>Who is he?</vt:lpstr>
      <vt:lpstr>Interjections</vt:lpstr>
      <vt:lpstr>Verbs</vt:lpstr>
      <vt:lpstr>Adverbs</vt:lpstr>
      <vt:lpstr>Nouns</vt:lpstr>
      <vt:lpstr>Conjunctions </vt:lpstr>
      <vt:lpstr>Adjectives</vt:lpstr>
      <vt:lpstr>Prepositions</vt:lpstr>
      <vt:lpstr>Pronouns</vt:lpstr>
      <vt:lpstr>Let’s Review!</vt:lpstr>
      <vt:lpstr>Lets put you to the test!</vt:lpstr>
      <vt:lpstr>Discussion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Heather</dc:creator>
  <cp:lastModifiedBy>Heather</cp:lastModifiedBy>
  <cp:revision>50</cp:revision>
  <dcterms:created xsi:type="dcterms:W3CDTF">2010-12-01T21:23:21Z</dcterms:created>
  <dcterms:modified xsi:type="dcterms:W3CDTF">2010-12-02T15:34:37Z</dcterms:modified>
</cp:coreProperties>
</file>